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9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6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2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4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2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2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0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4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7EAC6-18F1-44A6-A6D9-22B815C94AC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1D05-E2B2-4A6C-86A8-C5EE7ABC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4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01" y="153706"/>
            <a:ext cx="8481526" cy="6614625"/>
          </a:xfrm>
          <a:prstGeom prst="rect">
            <a:avLst/>
          </a:prstGeom>
          <a:solidFill>
            <a:srgbClr val="FF0000">
              <a:alpha val="41961"/>
            </a:srgbClr>
          </a:solidFill>
        </p:spPr>
      </p:pic>
      <p:sp>
        <p:nvSpPr>
          <p:cNvPr id="4" name="Rectangle 3"/>
          <p:cNvSpPr/>
          <p:nvPr/>
        </p:nvSpPr>
        <p:spPr>
          <a:xfrm>
            <a:off x="4363675" y="1145445"/>
            <a:ext cx="1239104" cy="2794788"/>
          </a:xfrm>
          <a:prstGeom prst="rect">
            <a:avLst/>
          </a:prstGeom>
          <a:solidFill>
            <a:srgbClr val="FF0000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9FFB13E0879F41B39EC89BCA78A4E1" ma:contentTypeVersion="2" ma:contentTypeDescription="Create a new document." ma:contentTypeScope="" ma:versionID="1ab98880ed43fc752edea005f000586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6DB5D-5DDC-48A4-AD88-61A5C3232A8F}"/>
</file>

<file path=customXml/itemProps2.xml><?xml version="1.0" encoding="utf-8"?>
<ds:datastoreItem xmlns:ds="http://schemas.openxmlformats.org/officeDocument/2006/customXml" ds:itemID="{1D5F2368-7DE6-4AAC-B3FE-CE4A1E0E6562}"/>
</file>

<file path=customXml/itemProps3.xml><?xml version="1.0" encoding="utf-8"?>
<ds:datastoreItem xmlns:ds="http://schemas.openxmlformats.org/officeDocument/2006/customXml" ds:itemID="{F4D6E06F-64E3-4B3B-8357-47413F8E9D10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TRISTAN L NH-03 USAF AFMC AFLCMC/AFLCMC/WLDI</dc:creator>
  <cp:lastModifiedBy>LANGUE, BEVERLY A NH-03 USAF AFMC 75 CEG/CENMP</cp:lastModifiedBy>
  <cp:revision>5</cp:revision>
  <dcterms:created xsi:type="dcterms:W3CDTF">2021-04-01T15:09:28Z</dcterms:created>
  <dcterms:modified xsi:type="dcterms:W3CDTF">2021-04-01T16:25:22Z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0x0101006F9FFB13E0879F41B39EC89BCA78A4E1</vt:lpwstr>
  </property>
</Properties>
</file>