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541" r:id="rId5"/>
    <p:sldId id="571" r:id="rId6"/>
    <p:sldId id="568" r:id="rId7"/>
    <p:sldId id="710" r:id="rId8"/>
    <p:sldId id="718" r:id="rId9"/>
    <p:sldId id="780" r:id="rId10"/>
    <p:sldId id="781" r:id="rId11"/>
    <p:sldId id="773" r:id="rId12"/>
    <p:sldId id="794" r:id="rId13"/>
    <p:sldId id="795" r:id="rId14"/>
    <p:sldId id="796" r:id="rId15"/>
    <p:sldId id="797" r:id="rId16"/>
    <p:sldId id="798" r:id="rId17"/>
    <p:sldId id="793" r:id="rId18"/>
    <p:sldId id="772" r:id="rId19"/>
    <p:sldId id="799" r:id="rId20"/>
    <p:sldId id="800" r:id="rId21"/>
    <p:sldId id="791" r:id="rId22"/>
    <p:sldId id="792" r:id="rId23"/>
    <p:sldId id="801" r:id="rId24"/>
    <p:sldId id="783" r:id="rId25"/>
    <p:sldId id="774" r:id="rId26"/>
    <p:sldId id="784" r:id="rId27"/>
    <p:sldId id="785" r:id="rId28"/>
    <p:sldId id="786" r:id="rId29"/>
    <p:sldId id="787" r:id="rId30"/>
    <p:sldId id="788" r:id="rId31"/>
    <p:sldId id="789" r:id="rId32"/>
    <p:sldId id="55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Morgan" initials="JM" lastIdx="2" clrIdx="0">
    <p:extLst>
      <p:ext uri="{19B8F6BF-5375-455C-9EA6-DF929625EA0E}">
        <p15:presenceInfo xmlns:p15="http://schemas.microsoft.com/office/powerpoint/2012/main" userId="Jeffrey Morg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59A888-AEA2-49CB-8427-6DB0161A5502}" v="83" dt="2022-04-07T00:32:52.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26" autoAdjust="0"/>
    <p:restoredTop sz="94598" autoAdjust="0"/>
  </p:normalViewPr>
  <p:slideViewPr>
    <p:cSldViewPr snapToGrid="0">
      <p:cViewPr>
        <p:scale>
          <a:sx n="75" d="100"/>
          <a:sy n="75" d="100"/>
        </p:scale>
        <p:origin x="428"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ger, Timothy J" userId="260bcf24-9b03-43b0-b05b-09c90b443d0b" providerId="ADAL" clId="{7F553CFB-1BDB-44F8-B559-7EBA9009F1B1}"/>
    <pc:docChg chg="undo custSel addSld modSld">
      <pc:chgData name="Burger, Timothy J" userId="260bcf24-9b03-43b0-b05b-09c90b443d0b" providerId="ADAL" clId="{7F553CFB-1BDB-44F8-B559-7EBA9009F1B1}" dt="2022-03-28T01:48:41.298" v="1891" actId="20577"/>
      <pc:docMkLst>
        <pc:docMk/>
      </pc:docMkLst>
      <pc:sldChg chg="modSp mod">
        <pc:chgData name="Burger, Timothy J" userId="260bcf24-9b03-43b0-b05b-09c90b443d0b" providerId="ADAL" clId="{7F553CFB-1BDB-44F8-B559-7EBA9009F1B1}" dt="2022-03-28T00:13:15.102" v="374" actId="27636"/>
        <pc:sldMkLst>
          <pc:docMk/>
          <pc:sldMk cId="3944966189" sldId="346"/>
        </pc:sldMkLst>
        <pc:spChg chg="mod">
          <ac:chgData name="Burger, Timothy J" userId="260bcf24-9b03-43b0-b05b-09c90b443d0b" providerId="ADAL" clId="{7F553CFB-1BDB-44F8-B559-7EBA9009F1B1}" dt="2022-03-28T00:13:15.096" v="373" actId="27636"/>
          <ac:spMkLst>
            <pc:docMk/>
            <pc:sldMk cId="3944966189" sldId="346"/>
            <ac:spMk id="3" creationId="{00000000-0000-0000-0000-000000000000}"/>
          </ac:spMkLst>
        </pc:spChg>
        <pc:spChg chg="mod">
          <ac:chgData name="Burger, Timothy J" userId="260bcf24-9b03-43b0-b05b-09c90b443d0b" providerId="ADAL" clId="{7F553CFB-1BDB-44F8-B559-7EBA9009F1B1}" dt="2022-03-28T00:13:15.102" v="374" actId="27636"/>
          <ac:spMkLst>
            <pc:docMk/>
            <pc:sldMk cId="3944966189" sldId="346"/>
            <ac:spMk id="9" creationId="{00000000-0000-0000-0000-000000000000}"/>
          </ac:spMkLst>
        </pc:spChg>
        <pc:spChg chg="mod">
          <ac:chgData name="Burger, Timothy J" userId="260bcf24-9b03-43b0-b05b-09c90b443d0b" providerId="ADAL" clId="{7F553CFB-1BDB-44F8-B559-7EBA9009F1B1}" dt="2022-03-28T00:13:15.094" v="372" actId="27636"/>
          <ac:spMkLst>
            <pc:docMk/>
            <pc:sldMk cId="3944966189" sldId="346"/>
            <ac:spMk id="10" creationId="{00000000-0000-0000-0000-000000000000}"/>
          </ac:spMkLst>
        </pc:spChg>
      </pc:sldChg>
      <pc:sldChg chg="modSp mod">
        <pc:chgData name="Burger, Timothy J" userId="260bcf24-9b03-43b0-b05b-09c90b443d0b" providerId="ADAL" clId="{7F553CFB-1BDB-44F8-B559-7EBA9009F1B1}" dt="2022-03-28T00:07:02.504" v="119" actId="20577"/>
        <pc:sldMkLst>
          <pc:docMk/>
          <pc:sldMk cId="0" sldId="541"/>
        </pc:sldMkLst>
        <pc:spChg chg="mod">
          <ac:chgData name="Burger, Timothy J" userId="260bcf24-9b03-43b0-b05b-09c90b443d0b" providerId="ADAL" clId="{7F553CFB-1BDB-44F8-B559-7EBA9009F1B1}" dt="2022-03-28T00:07:02.504" v="119" actId="20577"/>
          <ac:spMkLst>
            <pc:docMk/>
            <pc:sldMk cId="0" sldId="541"/>
            <ac:spMk id="76804" creationId="{6D53DD79-174F-4EAC-95DC-8E5749FF93E3}"/>
          </ac:spMkLst>
        </pc:spChg>
      </pc:sldChg>
      <pc:sldChg chg="modSp mod">
        <pc:chgData name="Burger, Timothy J" userId="260bcf24-9b03-43b0-b05b-09c90b443d0b" providerId="ADAL" clId="{7F553CFB-1BDB-44F8-B559-7EBA9009F1B1}" dt="2022-03-28T00:14:17.810" v="442" actId="1076"/>
        <pc:sldMkLst>
          <pc:docMk/>
          <pc:sldMk cId="1166679521" sldId="568"/>
        </pc:sldMkLst>
        <pc:spChg chg="mod">
          <ac:chgData name="Burger, Timothy J" userId="260bcf24-9b03-43b0-b05b-09c90b443d0b" providerId="ADAL" clId="{7F553CFB-1BDB-44F8-B559-7EBA9009F1B1}" dt="2022-03-28T00:14:10.705" v="441" actId="207"/>
          <ac:spMkLst>
            <pc:docMk/>
            <pc:sldMk cId="1166679521" sldId="568"/>
            <ac:spMk id="5" creationId="{00000000-0000-0000-0000-000000000000}"/>
          </ac:spMkLst>
        </pc:spChg>
        <pc:picChg chg="mod">
          <ac:chgData name="Burger, Timothy J" userId="260bcf24-9b03-43b0-b05b-09c90b443d0b" providerId="ADAL" clId="{7F553CFB-1BDB-44F8-B559-7EBA9009F1B1}" dt="2022-03-28T00:14:17.810" v="442" actId="1076"/>
          <ac:picMkLst>
            <pc:docMk/>
            <pc:sldMk cId="1166679521" sldId="568"/>
            <ac:picMk id="7" creationId="{297F678B-A85C-4448-9397-D2986AD4235C}"/>
          </ac:picMkLst>
        </pc:picChg>
      </pc:sldChg>
      <pc:sldChg chg="modSp mod">
        <pc:chgData name="Burger, Timothy J" userId="260bcf24-9b03-43b0-b05b-09c90b443d0b" providerId="ADAL" clId="{7F553CFB-1BDB-44F8-B559-7EBA9009F1B1}" dt="2022-03-28T00:09:46.881" v="370" actId="20577"/>
        <pc:sldMkLst>
          <pc:docMk/>
          <pc:sldMk cId="218406716" sldId="571"/>
        </pc:sldMkLst>
        <pc:spChg chg="mod">
          <ac:chgData name="Burger, Timothy J" userId="260bcf24-9b03-43b0-b05b-09c90b443d0b" providerId="ADAL" clId="{7F553CFB-1BDB-44F8-B559-7EBA9009F1B1}" dt="2022-03-28T00:09:46.881" v="370" actId="20577"/>
          <ac:spMkLst>
            <pc:docMk/>
            <pc:sldMk cId="218406716" sldId="571"/>
            <ac:spMk id="2" creationId="{FB4B1586-D874-4BD7-8510-24C1328F763E}"/>
          </ac:spMkLst>
        </pc:spChg>
      </pc:sldChg>
      <pc:sldChg chg="modSp mod">
        <pc:chgData name="Burger, Timothy J" userId="260bcf24-9b03-43b0-b05b-09c90b443d0b" providerId="ADAL" clId="{7F553CFB-1BDB-44F8-B559-7EBA9009F1B1}" dt="2022-03-28T01:48:41.298" v="1891" actId="20577"/>
        <pc:sldMkLst>
          <pc:docMk/>
          <pc:sldMk cId="771101677" sldId="574"/>
        </pc:sldMkLst>
        <pc:spChg chg="mod">
          <ac:chgData name="Burger, Timothy J" userId="260bcf24-9b03-43b0-b05b-09c90b443d0b" providerId="ADAL" clId="{7F553CFB-1BDB-44F8-B559-7EBA9009F1B1}" dt="2022-03-28T01:48:41.298" v="1891" actId="20577"/>
          <ac:spMkLst>
            <pc:docMk/>
            <pc:sldMk cId="771101677" sldId="574"/>
            <ac:spMk id="2" creationId="{F4A08EEA-FF52-4C53-85B5-FAAAD5E90EB9}"/>
          </ac:spMkLst>
        </pc:spChg>
      </pc:sldChg>
      <pc:sldChg chg="modSp mod">
        <pc:chgData name="Burger, Timothy J" userId="260bcf24-9b03-43b0-b05b-09c90b443d0b" providerId="ADAL" clId="{7F553CFB-1BDB-44F8-B559-7EBA9009F1B1}" dt="2022-03-28T01:46:37.660" v="1758" actId="20577"/>
        <pc:sldMkLst>
          <pc:docMk/>
          <pc:sldMk cId="3123450806" sldId="615"/>
        </pc:sldMkLst>
        <pc:spChg chg="mod">
          <ac:chgData name="Burger, Timothy J" userId="260bcf24-9b03-43b0-b05b-09c90b443d0b" providerId="ADAL" clId="{7F553CFB-1BDB-44F8-B559-7EBA9009F1B1}" dt="2022-03-28T01:46:37.660" v="1758" actId="20577"/>
          <ac:spMkLst>
            <pc:docMk/>
            <pc:sldMk cId="3123450806" sldId="615"/>
            <ac:spMk id="2" creationId="{88EC7BDF-9101-4B10-9A9F-C3B4E139CDEA}"/>
          </ac:spMkLst>
        </pc:spChg>
      </pc:sldChg>
      <pc:sldChg chg="addSp delSp modSp mod">
        <pc:chgData name="Burger, Timothy J" userId="260bcf24-9b03-43b0-b05b-09c90b443d0b" providerId="ADAL" clId="{7F553CFB-1BDB-44F8-B559-7EBA9009F1B1}" dt="2022-03-28T01:43:53.389" v="1619" actId="1076"/>
        <pc:sldMkLst>
          <pc:docMk/>
          <pc:sldMk cId="2585122579" sldId="623"/>
        </pc:sldMkLst>
        <pc:picChg chg="del mod">
          <ac:chgData name="Burger, Timothy J" userId="260bcf24-9b03-43b0-b05b-09c90b443d0b" providerId="ADAL" clId="{7F553CFB-1BDB-44F8-B559-7EBA9009F1B1}" dt="2022-03-28T00:31:08.479" v="1526" actId="478"/>
          <ac:picMkLst>
            <pc:docMk/>
            <pc:sldMk cId="2585122579" sldId="623"/>
            <ac:picMk id="5" creationId="{79EE3660-F98E-472E-BC92-E58CEDA68A6A}"/>
          </ac:picMkLst>
        </pc:picChg>
        <pc:picChg chg="del">
          <ac:chgData name="Burger, Timothy J" userId="260bcf24-9b03-43b0-b05b-09c90b443d0b" providerId="ADAL" clId="{7F553CFB-1BDB-44F8-B559-7EBA9009F1B1}" dt="2022-03-28T00:30:32.003" v="1518" actId="478"/>
          <ac:picMkLst>
            <pc:docMk/>
            <pc:sldMk cId="2585122579" sldId="623"/>
            <ac:picMk id="7" creationId="{A3423ADD-96EA-48DF-8723-F961A582DD41}"/>
          </ac:picMkLst>
        </pc:picChg>
        <pc:picChg chg="add del mod">
          <ac:chgData name="Burger, Timothy J" userId="260bcf24-9b03-43b0-b05b-09c90b443d0b" providerId="ADAL" clId="{7F553CFB-1BDB-44F8-B559-7EBA9009F1B1}" dt="2022-03-28T01:43:42.546" v="1617" actId="478"/>
          <ac:picMkLst>
            <pc:docMk/>
            <pc:sldMk cId="2585122579" sldId="623"/>
            <ac:picMk id="8" creationId="{7C76EA94-82B7-4E39-8E13-9EA216CC7DE4}"/>
          </ac:picMkLst>
        </pc:picChg>
        <pc:picChg chg="add mod">
          <ac:chgData name="Burger, Timothy J" userId="260bcf24-9b03-43b0-b05b-09c90b443d0b" providerId="ADAL" clId="{7F553CFB-1BDB-44F8-B559-7EBA9009F1B1}" dt="2022-03-28T01:43:53.389" v="1619" actId="1076"/>
          <ac:picMkLst>
            <pc:docMk/>
            <pc:sldMk cId="2585122579" sldId="623"/>
            <ac:picMk id="10" creationId="{9D2D2CCE-971F-4E33-8513-5C282F5A83AE}"/>
          </ac:picMkLst>
        </pc:picChg>
      </pc:sldChg>
      <pc:sldChg chg="modSp modNotesTx">
        <pc:chgData name="Burger, Timothy J" userId="260bcf24-9b03-43b0-b05b-09c90b443d0b" providerId="ADAL" clId="{7F553CFB-1BDB-44F8-B559-7EBA9009F1B1}" dt="2022-03-28T00:22:34.999" v="1200" actId="6549"/>
        <pc:sldMkLst>
          <pc:docMk/>
          <pc:sldMk cId="424659344" sldId="718"/>
        </pc:sldMkLst>
        <pc:picChg chg="mod">
          <ac:chgData name="Burger, Timothy J" userId="260bcf24-9b03-43b0-b05b-09c90b443d0b" providerId="ADAL" clId="{7F553CFB-1BDB-44F8-B559-7EBA9009F1B1}" dt="2022-03-28T00:16:32.927" v="443" actId="14826"/>
          <ac:picMkLst>
            <pc:docMk/>
            <pc:sldMk cId="424659344" sldId="718"/>
            <ac:picMk id="7" creationId="{D9739D74-5E3B-45C0-8991-8F1808D3FD1E}"/>
          </ac:picMkLst>
        </pc:picChg>
        <pc:picChg chg="mod">
          <ac:chgData name="Burger, Timothy J" userId="260bcf24-9b03-43b0-b05b-09c90b443d0b" providerId="ADAL" clId="{7F553CFB-1BDB-44F8-B559-7EBA9009F1B1}" dt="2022-03-28T00:21:38.382" v="444" actId="14826"/>
          <ac:picMkLst>
            <pc:docMk/>
            <pc:sldMk cId="424659344" sldId="718"/>
            <ac:picMk id="9" creationId="{BBFB4E79-9629-4879-B228-AD161DFFAA8F}"/>
          </ac:picMkLst>
        </pc:picChg>
      </pc:sldChg>
      <pc:sldChg chg="addSp delSp modSp mod">
        <pc:chgData name="Burger, Timothy J" userId="260bcf24-9b03-43b0-b05b-09c90b443d0b" providerId="ADAL" clId="{7F553CFB-1BDB-44F8-B559-7EBA9009F1B1}" dt="2022-03-28T01:45:19.769" v="1623" actId="1076"/>
        <pc:sldMkLst>
          <pc:docMk/>
          <pc:sldMk cId="1432503133" sldId="749"/>
        </pc:sldMkLst>
        <pc:spChg chg="del mod">
          <ac:chgData name="Burger, Timothy J" userId="260bcf24-9b03-43b0-b05b-09c90b443d0b" providerId="ADAL" clId="{7F553CFB-1BDB-44F8-B559-7EBA9009F1B1}" dt="2022-03-28T01:45:12.018" v="1621" actId="22"/>
          <ac:spMkLst>
            <pc:docMk/>
            <pc:sldMk cId="1432503133" sldId="749"/>
            <ac:spMk id="3" creationId="{D3CFE7C5-D64A-4AE4-A112-1F63EC53F6FD}"/>
          </ac:spMkLst>
        </pc:spChg>
        <pc:picChg chg="add mod ord">
          <ac:chgData name="Burger, Timothy J" userId="260bcf24-9b03-43b0-b05b-09c90b443d0b" providerId="ADAL" clId="{7F553CFB-1BDB-44F8-B559-7EBA9009F1B1}" dt="2022-03-28T01:45:19.769" v="1623" actId="1076"/>
          <ac:picMkLst>
            <pc:docMk/>
            <pc:sldMk cId="1432503133" sldId="749"/>
            <ac:picMk id="5" creationId="{7D4437B4-330B-4B1D-B5A3-397C5E2FA2B9}"/>
          </ac:picMkLst>
        </pc:picChg>
      </pc:sldChg>
      <pc:sldChg chg="modSp mod">
        <pc:chgData name="Burger, Timothy J" userId="260bcf24-9b03-43b0-b05b-09c90b443d0b" providerId="ADAL" clId="{7F553CFB-1BDB-44F8-B559-7EBA9009F1B1}" dt="2022-03-28T00:27:52.710" v="1516" actId="20577"/>
        <pc:sldMkLst>
          <pc:docMk/>
          <pc:sldMk cId="3050170591" sldId="753"/>
        </pc:sldMkLst>
        <pc:spChg chg="mod">
          <ac:chgData name="Burger, Timothy J" userId="260bcf24-9b03-43b0-b05b-09c90b443d0b" providerId="ADAL" clId="{7F553CFB-1BDB-44F8-B559-7EBA9009F1B1}" dt="2022-03-28T00:27:52.710" v="1516" actId="20577"/>
          <ac:spMkLst>
            <pc:docMk/>
            <pc:sldMk cId="3050170591" sldId="753"/>
            <ac:spMk id="2" creationId="{AFD14166-04B6-4EE8-910C-14C24582E36A}"/>
          </ac:spMkLst>
        </pc:spChg>
      </pc:sldChg>
      <pc:sldChg chg="addSp delSp modSp new mod">
        <pc:chgData name="Burger, Timothy J" userId="260bcf24-9b03-43b0-b05b-09c90b443d0b" providerId="ADAL" clId="{7F553CFB-1BDB-44F8-B559-7EBA9009F1B1}" dt="2022-03-28T00:34:17.294" v="1553" actId="20577"/>
        <pc:sldMkLst>
          <pc:docMk/>
          <pc:sldMk cId="487760168" sldId="756"/>
        </pc:sldMkLst>
        <pc:spChg chg="mod">
          <ac:chgData name="Burger, Timothy J" userId="260bcf24-9b03-43b0-b05b-09c90b443d0b" providerId="ADAL" clId="{7F553CFB-1BDB-44F8-B559-7EBA9009F1B1}" dt="2022-03-28T00:34:17.294" v="1553" actId="20577"/>
          <ac:spMkLst>
            <pc:docMk/>
            <pc:sldMk cId="487760168" sldId="756"/>
            <ac:spMk id="2" creationId="{81FD7734-97B9-42BF-92B8-B64A6D8A1B19}"/>
          </ac:spMkLst>
        </pc:spChg>
        <pc:spChg chg="del mod">
          <ac:chgData name="Burger, Timothy J" userId="260bcf24-9b03-43b0-b05b-09c90b443d0b" providerId="ADAL" clId="{7F553CFB-1BDB-44F8-B559-7EBA9009F1B1}" dt="2022-03-28T00:34:03.744" v="1534" actId="22"/>
          <ac:spMkLst>
            <pc:docMk/>
            <pc:sldMk cId="487760168" sldId="756"/>
            <ac:spMk id="3" creationId="{B6574C19-3F52-4E25-A83D-C9E2CA9C6AD3}"/>
          </ac:spMkLst>
        </pc:spChg>
        <pc:picChg chg="add mod ord">
          <ac:chgData name="Burger, Timothy J" userId="260bcf24-9b03-43b0-b05b-09c90b443d0b" providerId="ADAL" clId="{7F553CFB-1BDB-44F8-B559-7EBA9009F1B1}" dt="2022-03-28T00:34:03.744" v="1534" actId="22"/>
          <ac:picMkLst>
            <pc:docMk/>
            <pc:sldMk cId="487760168" sldId="756"/>
            <ac:picMk id="5" creationId="{E40F5556-2922-4529-B17F-11673C09415B}"/>
          </ac:picMkLst>
        </pc:picChg>
      </pc:sldChg>
      <pc:sldChg chg="addSp delSp modSp new mod">
        <pc:chgData name="Burger, Timothy J" userId="260bcf24-9b03-43b0-b05b-09c90b443d0b" providerId="ADAL" clId="{7F553CFB-1BDB-44F8-B559-7EBA9009F1B1}" dt="2022-03-28T00:39:26.311" v="1588" actId="1076"/>
        <pc:sldMkLst>
          <pc:docMk/>
          <pc:sldMk cId="1367267605" sldId="757"/>
        </pc:sldMkLst>
        <pc:spChg chg="mod">
          <ac:chgData name="Burger, Timothy J" userId="260bcf24-9b03-43b0-b05b-09c90b443d0b" providerId="ADAL" clId="{7F553CFB-1BDB-44F8-B559-7EBA9009F1B1}" dt="2022-03-28T00:37:28.854" v="1576" actId="20577"/>
          <ac:spMkLst>
            <pc:docMk/>
            <pc:sldMk cId="1367267605" sldId="757"/>
            <ac:spMk id="2" creationId="{030D29C4-4366-40D9-B054-07D18CB33165}"/>
          </ac:spMkLst>
        </pc:spChg>
        <pc:spChg chg="del">
          <ac:chgData name="Burger, Timothy J" userId="260bcf24-9b03-43b0-b05b-09c90b443d0b" providerId="ADAL" clId="{7F553CFB-1BDB-44F8-B559-7EBA9009F1B1}" dt="2022-03-28T00:35:05.627" v="1555" actId="22"/>
          <ac:spMkLst>
            <pc:docMk/>
            <pc:sldMk cId="1367267605" sldId="757"/>
            <ac:spMk id="3" creationId="{AEC7AC07-33B0-49A1-8C1C-1DFA8D42EEFB}"/>
          </ac:spMkLst>
        </pc:spChg>
        <pc:picChg chg="add mod ord">
          <ac:chgData name="Burger, Timothy J" userId="260bcf24-9b03-43b0-b05b-09c90b443d0b" providerId="ADAL" clId="{7F553CFB-1BDB-44F8-B559-7EBA9009F1B1}" dt="2022-03-28T00:39:26.311" v="1588" actId="1076"/>
          <ac:picMkLst>
            <pc:docMk/>
            <pc:sldMk cId="1367267605" sldId="757"/>
            <ac:picMk id="5" creationId="{EE499C26-A3E2-46D9-8158-DBA64E041439}"/>
          </ac:picMkLst>
        </pc:picChg>
        <pc:picChg chg="add del mod">
          <ac:chgData name="Burger, Timothy J" userId="260bcf24-9b03-43b0-b05b-09c90b443d0b" providerId="ADAL" clId="{7F553CFB-1BDB-44F8-B559-7EBA9009F1B1}" dt="2022-03-28T00:39:20.429" v="1586" actId="478"/>
          <ac:picMkLst>
            <pc:docMk/>
            <pc:sldMk cId="1367267605" sldId="757"/>
            <ac:picMk id="7" creationId="{BF65FCD5-A502-4A82-9DA0-D9EE6206A1EB}"/>
          </ac:picMkLst>
        </pc:picChg>
        <pc:picChg chg="add del mod">
          <ac:chgData name="Burger, Timothy J" userId="260bcf24-9b03-43b0-b05b-09c90b443d0b" providerId="ADAL" clId="{7F553CFB-1BDB-44F8-B559-7EBA9009F1B1}" dt="2022-03-28T00:39:19.022" v="1585" actId="478"/>
          <ac:picMkLst>
            <pc:docMk/>
            <pc:sldMk cId="1367267605" sldId="757"/>
            <ac:picMk id="9" creationId="{00D06E47-90DA-4DA1-AE72-11275199D8EE}"/>
          </ac:picMkLst>
        </pc:picChg>
      </pc:sldChg>
      <pc:sldChg chg="addSp delSp modSp new mod">
        <pc:chgData name="Burger, Timothy J" userId="260bcf24-9b03-43b0-b05b-09c90b443d0b" providerId="ADAL" clId="{7F553CFB-1BDB-44F8-B559-7EBA9009F1B1}" dt="2022-03-28T00:40:28.878" v="1615" actId="20577"/>
        <pc:sldMkLst>
          <pc:docMk/>
          <pc:sldMk cId="1628228047" sldId="758"/>
        </pc:sldMkLst>
        <pc:spChg chg="mod">
          <ac:chgData name="Burger, Timothy J" userId="260bcf24-9b03-43b0-b05b-09c90b443d0b" providerId="ADAL" clId="{7F553CFB-1BDB-44F8-B559-7EBA9009F1B1}" dt="2022-03-28T00:40:28.878" v="1615" actId="20577"/>
          <ac:spMkLst>
            <pc:docMk/>
            <pc:sldMk cId="1628228047" sldId="758"/>
            <ac:spMk id="2" creationId="{FA1F9222-AF53-4265-93CC-268C4D5D9FA4}"/>
          </ac:spMkLst>
        </pc:spChg>
        <pc:spChg chg="del">
          <ac:chgData name="Burger, Timothy J" userId="260bcf24-9b03-43b0-b05b-09c90b443d0b" providerId="ADAL" clId="{7F553CFB-1BDB-44F8-B559-7EBA9009F1B1}" dt="2022-03-28T00:39:38.697" v="1590" actId="22"/>
          <ac:spMkLst>
            <pc:docMk/>
            <pc:sldMk cId="1628228047" sldId="758"/>
            <ac:spMk id="3" creationId="{20004189-207A-46C3-A62A-300AADA3F043}"/>
          </ac:spMkLst>
        </pc:spChg>
        <pc:picChg chg="add mod ord">
          <ac:chgData name="Burger, Timothy J" userId="260bcf24-9b03-43b0-b05b-09c90b443d0b" providerId="ADAL" clId="{7F553CFB-1BDB-44F8-B559-7EBA9009F1B1}" dt="2022-03-28T00:39:44.755" v="1592" actId="1076"/>
          <ac:picMkLst>
            <pc:docMk/>
            <pc:sldMk cId="1628228047" sldId="758"/>
            <ac:picMk id="5" creationId="{4D1CFAE1-BBDB-4629-A47E-86BA5C4E576F}"/>
          </ac:picMkLst>
        </pc:picChg>
        <pc:picChg chg="add mod">
          <ac:chgData name="Burger, Timothy J" userId="260bcf24-9b03-43b0-b05b-09c90b443d0b" providerId="ADAL" clId="{7F553CFB-1BDB-44F8-B559-7EBA9009F1B1}" dt="2022-03-28T00:40:15.619" v="1596" actId="1076"/>
          <ac:picMkLst>
            <pc:docMk/>
            <pc:sldMk cId="1628228047" sldId="758"/>
            <ac:picMk id="7" creationId="{353E47BC-4158-444E-8B3A-FB87ADECD1C4}"/>
          </ac:picMkLst>
        </pc:picChg>
      </pc:sldChg>
    </pc:docChg>
  </pc:docChgLst>
  <pc:docChgLst>
    <pc:chgData name="Morris, Emmeline E" userId="fdd5816d-a7a2-4101-aa17-7a93394e39f4" providerId="ADAL" clId="{0D59A888-AEA2-49CB-8427-6DB0161A5502}"/>
    <pc:docChg chg="undo custSel addSld delSld modSld sldOrd">
      <pc:chgData name="Morris, Emmeline E" userId="fdd5816d-a7a2-4101-aa17-7a93394e39f4" providerId="ADAL" clId="{0D59A888-AEA2-49CB-8427-6DB0161A5502}" dt="2022-04-07T00:51:59.021" v="2054" actId="108"/>
      <pc:docMkLst>
        <pc:docMk/>
      </pc:docMkLst>
      <pc:sldChg chg="modSp mod">
        <pc:chgData name="Morris, Emmeline E" userId="fdd5816d-a7a2-4101-aa17-7a93394e39f4" providerId="ADAL" clId="{0D59A888-AEA2-49CB-8427-6DB0161A5502}" dt="2022-04-06T19:56:29.682" v="245" actId="20577"/>
        <pc:sldMkLst>
          <pc:docMk/>
          <pc:sldMk cId="0" sldId="541"/>
        </pc:sldMkLst>
        <pc:spChg chg="mod">
          <ac:chgData name="Morris, Emmeline E" userId="fdd5816d-a7a2-4101-aa17-7a93394e39f4" providerId="ADAL" clId="{0D59A888-AEA2-49CB-8427-6DB0161A5502}" dt="2022-04-06T19:56:29.682" v="245" actId="20577"/>
          <ac:spMkLst>
            <pc:docMk/>
            <pc:sldMk cId="0" sldId="541"/>
            <ac:spMk id="76804" creationId="{6D53DD79-174F-4EAC-95DC-8E5749FF93E3}"/>
          </ac:spMkLst>
        </pc:spChg>
      </pc:sldChg>
      <pc:sldChg chg="addSp delSp modSp mod ord">
        <pc:chgData name="Morris, Emmeline E" userId="fdd5816d-a7a2-4101-aa17-7a93394e39f4" providerId="ADAL" clId="{0D59A888-AEA2-49CB-8427-6DB0161A5502}" dt="2022-04-06T22:24:32.699" v="693"/>
        <pc:sldMkLst>
          <pc:docMk/>
          <pc:sldMk cId="1166679521" sldId="568"/>
        </pc:sldMkLst>
        <pc:spChg chg="mod">
          <ac:chgData name="Morris, Emmeline E" userId="fdd5816d-a7a2-4101-aa17-7a93394e39f4" providerId="ADAL" clId="{0D59A888-AEA2-49CB-8427-6DB0161A5502}" dt="2022-04-06T18:19:20.331" v="120" actId="20577"/>
          <ac:spMkLst>
            <pc:docMk/>
            <pc:sldMk cId="1166679521" sldId="568"/>
            <ac:spMk id="5" creationId="{00000000-0000-0000-0000-000000000000}"/>
          </ac:spMkLst>
        </pc:spChg>
        <pc:picChg chg="add del">
          <ac:chgData name="Morris, Emmeline E" userId="fdd5816d-a7a2-4101-aa17-7a93394e39f4" providerId="ADAL" clId="{0D59A888-AEA2-49CB-8427-6DB0161A5502}" dt="2022-04-06T21:18:17.828" v="360" actId="478"/>
          <ac:picMkLst>
            <pc:docMk/>
            <pc:sldMk cId="1166679521" sldId="568"/>
            <ac:picMk id="3" creationId="{4D9583EC-778B-4AB4-A053-7DEC13C05828}"/>
          </ac:picMkLst>
        </pc:picChg>
        <pc:picChg chg="add mod">
          <ac:chgData name="Morris, Emmeline E" userId="fdd5816d-a7a2-4101-aa17-7a93394e39f4" providerId="ADAL" clId="{0D59A888-AEA2-49CB-8427-6DB0161A5502}" dt="2022-04-06T22:24:07.330" v="691" actId="1440"/>
          <ac:picMkLst>
            <pc:docMk/>
            <pc:sldMk cId="1166679521" sldId="568"/>
            <ac:picMk id="6" creationId="{9FE40095-C855-4C76-B2A7-FDA03AACA53B}"/>
          </ac:picMkLst>
        </pc:picChg>
        <pc:picChg chg="del">
          <ac:chgData name="Morris, Emmeline E" userId="fdd5816d-a7a2-4101-aa17-7a93394e39f4" providerId="ADAL" clId="{0D59A888-AEA2-49CB-8427-6DB0161A5502}" dt="2022-04-06T18:18:54.357" v="94" actId="478"/>
          <ac:picMkLst>
            <pc:docMk/>
            <pc:sldMk cId="1166679521" sldId="568"/>
            <ac:picMk id="8" creationId="{F1B4E47F-3969-45CA-8D27-2FB9B94811C7}"/>
          </ac:picMkLst>
        </pc:picChg>
      </pc:sldChg>
      <pc:sldChg chg="addSp delSp modSp mod ord">
        <pc:chgData name="Morris, Emmeline E" userId="fdd5816d-a7a2-4101-aa17-7a93394e39f4" providerId="ADAL" clId="{0D59A888-AEA2-49CB-8427-6DB0161A5502}" dt="2022-04-06T22:24:48.618" v="695"/>
        <pc:sldMkLst>
          <pc:docMk/>
          <pc:sldMk cId="218406716" sldId="571"/>
        </pc:sldMkLst>
        <pc:spChg chg="mod ord">
          <ac:chgData name="Morris, Emmeline E" userId="fdd5816d-a7a2-4101-aa17-7a93394e39f4" providerId="ADAL" clId="{0D59A888-AEA2-49CB-8427-6DB0161A5502}" dt="2022-04-06T22:23:13.484" v="681" actId="166"/>
          <ac:spMkLst>
            <pc:docMk/>
            <pc:sldMk cId="218406716" sldId="571"/>
            <ac:spMk id="2" creationId="{FB4B1586-D874-4BD7-8510-24C1328F763E}"/>
          </ac:spMkLst>
        </pc:spChg>
        <pc:picChg chg="add del mod">
          <ac:chgData name="Morris, Emmeline E" userId="fdd5816d-a7a2-4101-aa17-7a93394e39f4" providerId="ADAL" clId="{0D59A888-AEA2-49CB-8427-6DB0161A5502}" dt="2022-04-06T22:23:17.370" v="682" actId="21"/>
          <ac:picMkLst>
            <pc:docMk/>
            <pc:sldMk cId="218406716" sldId="571"/>
            <ac:picMk id="5" creationId="{05FFADBA-8386-4D17-89E6-3ADB9DAE2027}"/>
          </ac:picMkLst>
        </pc:picChg>
      </pc:sldChg>
      <pc:sldChg chg="del">
        <pc:chgData name="Morris, Emmeline E" userId="fdd5816d-a7a2-4101-aa17-7a93394e39f4" providerId="ADAL" clId="{0D59A888-AEA2-49CB-8427-6DB0161A5502}" dt="2022-04-06T21:34:00.978" v="487" actId="2696"/>
        <pc:sldMkLst>
          <pc:docMk/>
          <pc:sldMk cId="771101677" sldId="574"/>
        </pc:sldMkLst>
      </pc:sldChg>
      <pc:sldChg chg="del">
        <pc:chgData name="Morris, Emmeline E" userId="fdd5816d-a7a2-4101-aa17-7a93394e39f4" providerId="ADAL" clId="{0D59A888-AEA2-49CB-8427-6DB0161A5502}" dt="2022-04-06T21:33:57.240" v="486" actId="2696"/>
        <pc:sldMkLst>
          <pc:docMk/>
          <pc:sldMk cId="3123450806" sldId="615"/>
        </pc:sldMkLst>
      </pc:sldChg>
      <pc:sldChg chg="del">
        <pc:chgData name="Morris, Emmeline E" userId="fdd5816d-a7a2-4101-aa17-7a93394e39f4" providerId="ADAL" clId="{0D59A888-AEA2-49CB-8427-6DB0161A5502}" dt="2022-04-06T21:33:35.692" v="481" actId="2696"/>
        <pc:sldMkLst>
          <pc:docMk/>
          <pc:sldMk cId="2585122579" sldId="623"/>
        </pc:sldMkLst>
      </pc:sldChg>
      <pc:sldChg chg="delSp modSp del mod">
        <pc:chgData name="Morris, Emmeline E" userId="fdd5816d-a7a2-4101-aa17-7a93394e39f4" providerId="ADAL" clId="{0D59A888-AEA2-49CB-8427-6DB0161A5502}" dt="2022-04-06T21:28:00.911" v="476" actId="2696"/>
        <pc:sldMkLst>
          <pc:docMk/>
          <pc:sldMk cId="1114683376" sldId="693"/>
        </pc:sldMkLst>
        <pc:spChg chg="mod">
          <ac:chgData name="Morris, Emmeline E" userId="fdd5816d-a7a2-4101-aa17-7a93394e39f4" providerId="ADAL" clId="{0D59A888-AEA2-49CB-8427-6DB0161A5502}" dt="2022-04-06T19:28:42.821" v="219" actId="20577"/>
          <ac:spMkLst>
            <pc:docMk/>
            <pc:sldMk cId="1114683376" sldId="693"/>
            <ac:spMk id="22" creationId="{C951633D-C723-4109-8146-06B1DFC9D91E}"/>
          </ac:spMkLst>
        </pc:spChg>
        <pc:spChg chg="del mod">
          <ac:chgData name="Morris, Emmeline E" userId="fdd5816d-a7a2-4101-aa17-7a93394e39f4" providerId="ADAL" clId="{0D59A888-AEA2-49CB-8427-6DB0161A5502}" dt="2022-04-06T19:28:44.995" v="221"/>
          <ac:spMkLst>
            <pc:docMk/>
            <pc:sldMk cId="1114683376" sldId="693"/>
            <ac:spMk id="24" creationId="{3A239E38-8367-4CC3-BEA6-CF30D022EE7F}"/>
          </ac:spMkLst>
        </pc:spChg>
        <pc:picChg chg="del">
          <ac:chgData name="Morris, Emmeline E" userId="fdd5816d-a7a2-4101-aa17-7a93394e39f4" providerId="ADAL" clId="{0D59A888-AEA2-49CB-8427-6DB0161A5502}" dt="2022-04-06T19:28:32.482" v="214" actId="478"/>
          <ac:picMkLst>
            <pc:docMk/>
            <pc:sldMk cId="1114683376" sldId="693"/>
            <ac:picMk id="13" creationId="{A0B25A31-09BB-4F8C-A05C-28A2C7234FDF}"/>
          </ac:picMkLst>
        </pc:picChg>
      </pc:sldChg>
      <pc:sldChg chg="addSp delSp modSp mod">
        <pc:chgData name="Morris, Emmeline E" userId="fdd5816d-a7a2-4101-aa17-7a93394e39f4" providerId="ADAL" clId="{0D59A888-AEA2-49CB-8427-6DB0161A5502}" dt="2022-04-06T23:19:02.373" v="911"/>
        <pc:sldMkLst>
          <pc:docMk/>
          <pc:sldMk cId="1212430921" sldId="710"/>
        </pc:sldMkLst>
        <pc:spChg chg="mod">
          <ac:chgData name="Morris, Emmeline E" userId="fdd5816d-a7a2-4101-aa17-7a93394e39f4" providerId="ADAL" clId="{0D59A888-AEA2-49CB-8427-6DB0161A5502}" dt="2022-04-06T21:25:50.615" v="408" actId="20577"/>
          <ac:spMkLst>
            <pc:docMk/>
            <pc:sldMk cId="1212430921" sldId="710"/>
            <ac:spMk id="4" creationId="{CA90FD9D-6633-487C-B688-9BD58846F937}"/>
          </ac:spMkLst>
        </pc:spChg>
        <pc:spChg chg="add del mod">
          <ac:chgData name="Morris, Emmeline E" userId="fdd5816d-a7a2-4101-aa17-7a93394e39f4" providerId="ADAL" clId="{0D59A888-AEA2-49CB-8427-6DB0161A5502}" dt="2022-04-06T23:19:02.373" v="911"/>
          <ac:spMkLst>
            <pc:docMk/>
            <pc:sldMk cId="1212430921" sldId="710"/>
            <ac:spMk id="17" creationId="{C56EC221-531F-4921-804B-2421B3C244B0}"/>
          </ac:spMkLst>
        </pc:spChg>
        <pc:picChg chg="add mod">
          <ac:chgData name="Morris, Emmeline E" userId="fdd5816d-a7a2-4101-aa17-7a93394e39f4" providerId="ADAL" clId="{0D59A888-AEA2-49CB-8427-6DB0161A5502}" dt="2022-04-06T22:23:36.002" v="685" actId="1076"/>
          <ac:picMkLst>
            <pc:docMk/>
            <pc:sldMk cId="1212430921" sldId="710"/>
            <ac:picMk id="5" creationId="{B7505382-8D67-4571-9C9B-5561A3DD15EC}"/>
          </ac:picMkLst>
        </pc:picChg>
      </pc:sldChg>
      <pc:sldChg chg="addSp delSp modSp mod">
        <pc:chgData name="Morris, Emmeline E" userId="fdd5816d-a7a2-4101-aa17-7a93394e39f4" providerId="ADAL" clId="{0D59A888-AEA2-49CB-8427-6DB0161A5502}" dt="2022-04-06T23:09:32.226" v="820" actId="1076"/>
        <pc:sldMkLst>
          <pc:docMk/>
          <pc:sldMk cId="424659344" sldId="718"/>
        </pc:sldMkLst>
        <pc:spChg chg="mod">
          <ac:chgData name="Morris, Emmeline E" userId="fdd5816d-a7a2-4101-aa17-7a93394e39f4" providerId="ADAL" clId="{0D59A888-AEA2-49CB-8427-6DB0161A5502}" dt="2022-04-06T21:25:55.734" v="409" actId="20577"/>
          <ac:spMkLst>
            <pc:docMk/>
            <pc:sldMk cId="424659344" sldId="718"/>
            <ac:spMk id="4" creationId="{ACF98387-532B-4DBE-BA18-BCA74EDE0915}"/>
          </ac:spMkLst>
        </pc:spChg>
        <pc:spChg chg="mod">
          <ac:chgData name="Morris, Emmeline E" userId="fdd5816d-a7a2-4101-aa17-7a93394e39f4" providerId="ADAL" clId="{0D59A888-AEA2-49CB-8427-6DB0161A5502}" dt="2022-04-06T20:38:59.217" v="300" actId="1076"/>
          <ac:spMkLst>
            <pc:docMk/>
            <pc:sldMk cId="424659344" sldId="718"/>
            <ac:spMk id="5" creationId="{B65DABF6-A960-4A09-B1DC-EA4C8DAEFE65}"/>
          </ac:spMkLst>
        </pc:spChg>
        <pc:spChg chg="mod">
          <ac:chgData name="Morris, Emmeline E" userId="fdd5816d-a7a2-4101-aa17-7a93394e39f4" providerId="ADAL" clId="{0D59A888-AEA2-49CB-8427-6DB0161A5502}" dt="2022-04-06T20:38:49.961" v="299" actId="1076"/>
          <ac:spMkLst>
            <pc:docMk/>
            <pc:sldMk cId="424659344" sldId="718"/>
            <ac:spMk id="6" creationId="{8A0D7216-6D24-4A03-9F42-266D253CFF50}"/>
          </ac:spMkLst>
        </pc:spChg>
        <pc:spChg chg="add mod">
          <ac:chgData name="Morris, Emmeline E" userId="fdd5816d-a7a2-4101-aa17-7a93394e39f4" providerId="ADAL" clId="{0D59A888-AEA2-49CB-8427-6DB0161A5502}" dt="2022-04-06T23:07:43.200" v="799" actId="1035"/>
          <ac:spMkLst>
            <pc:docMk/>
            <pc:sldMk cId="424659344" sldId="718"/>
            <ac:spMk id="11" creationId="{D3A43704-5584-495E-93BF-D75E7F7634E8}"/>
          </ac:spMkLst>
        </pc:spChg>
        <pc:spChg chg="add del mod">
          <ac:chgData name="Morris, Emmeline E" userId="fdd5816d-a7a2-4101-aa17-7a93394e39f4" providerId="ADAL" clId="{0D59A888-AEA2-49CB-8427-6DB0161A5502}" dt="2022-04-06T23:06:04.454" v="749"/>
          <ac:spMkLst>
            <pc:docMk/>
            <pc:sldMk cId="424659344" sldId="718"/>
            <ac:spMk id="12" creationId="{78CCC3B8-2941-4668-B9BF-593E2631B2D3}"/>
          </ac:spMkLst>
        </pc:spChg>
        <pc:spChg chg="add mod">
          <ac:chgData name="Morris, Emmeline E" userId="fdd5816d-a7a2-4101-aa17-7a93394e39f4" providerId="ADAL" clId="{0D59A888-AEA2-49CB-8427-6DB0161A5502}" dt="2022-04-06T23:07:15.743" v="789" actId="14100"/>
          <ac:spMkLst>
            <pc:docMk/>
            <pc:sldMk cId="424659344" sldId="718"/>
            <ac:spMk id="13" creationId="{3E264005-4596-461B-AB78-FBC1D77DFB00}"/>
          </ac:spMkLst>
        </pc:spChg>
        <pc:spChg chg="add mod">
          <ac:chgData name="Morris, Emmeline E" userId="fdd5816d-a7a2-4101-aa17-7a93394e39f4" providerId="ADAL" clId="{0D59A888-AEA2-49CB-8427-6DB0161A5502}" dt="2022-04-06T23:08:45.110" v="813" actId="1076"/>
          <ac:spMkLst>
            <pc:docMk/>
            <pc:sldMk cId="424659344" sldId="718"/>
            <ac:spMk id="14" creationId="{E2975A8E-3F5A-4B03-B63D-B4756841B0AF}"/>
          </ac:spMkLst>
        </pc:spChg>
        <pc:picChg chg="add mod modCrop">
          <ac:chgData name="Morris, Emmeline E" userId="fdd5816d-a7a2-4101-aa17-7a93394e39f4" providerId="ADAL" clId="{0D59A888-AEA2-49CB-8427-6DB0161A5502}" dt="2022-04-06T20:38:59.217" v="300" actId="1076"/>
          <ac:picMkLst>
            <pc:docMk/>
            <pc:sldMk cId="424659344" sldId="718"/>
            <ac:picMk id="3" creationId="{48D6C020-5947-4FEF-8DA2-9D7F62E12DEF}"/>
          </ac:picMkLst>
        </pc:picChg>
        <pc:picChg chg="del">
          <ac:chgData name="Morris, Emmeline E" userId="fdd5816d-a7a2-4101-aa17-7a93394e39f4" providerId="ADAL" clId="{0D59A888-AEA2-49CB-8427-6DB0161A5502}" dt="2022-04-06T18:19:29.582" v="121" actId="478"/>
          <ac:picMkLst>
            <pc:docMk/>
            <pc:sldMk cId="424659344" sldId="718"/>
            <ac:picMk id="7" creationId="{D9739D74-5E3B-45C0-8991-8F1808D3FD1E}"/>
          </ac:picMkLst>
        </pc:picChg>
        <pc:picChg chg="add del mod modCrop">
          <ac:chgData name="Morris, Emmeline E" userId="fdd5816d-a7a2-4101-aa17-7a93394e39f4" providerId="ADAL" clId="{0D59A888-AEA2-49CB-8427-6DB0161A5502}" dt="2022-04-06T20:39:22.334" v="301" actId="478"/>
          <ac:picMkLst>
            <pc:docMk/>
            <pc:sldMk cId="424659344" sldId="718"/>
            <ac:picMk id="8" creationId="{3AB65E48-15E9-40B9-A115-81644E13FE0F}"/>
          </ac:picMkLst>
        </pc:picChg>
        <pc:picChg chg="del">
          <ac:chgData name="Morris, Emmeline E" userId="fdd5816d-a7a2-4101-aa17-7a93394e39f4" providerId="ADAL" clId="{0D59A888-AEA2-49CB-8427-6DB0161A5502}" dt="2022-04-06T18:19:30.793" v="122" actId="478"/>
          <ac:picMkLst>
            <pc:docMk/>
            <pc:sldMk cId="424659344" sldId="718"/>
            <ac:picMk id="9" creationId="{BBFB4E79-9629-4879-B228-AD161DFFAA8F}"/>
          </ac:picMkLst>
        </pc:picChg>
        <pc:picChg chg="add mod modCrop">
          <ac:chgData name="Morris, Emmeline E" userId="fdd5816d-a7a2-4101-aa17-7a93394e39f4" providerId="ADAL" clId="{0D59A888-AEA2-49CB-8427-6DB0161A5502}" dt="2022-04-06T23:09:02.899" v="814" actId="1076"/>
          <ac:picMkLst>
            <pc:docMk/>
            <pc:sldMk cId="424659344" sldId="718"/>
            <ac:picMk id="10" creationId="{F82CF9D4-EEAC-47C2-94B0-B06400BB1FE6}"/>
          </ac:picMkLst>
        </pc:picChg>
        <pc:picChg chg="add mod modCrop">
          <ac:chgData name="Morris, Emmeline E" userId="fdd5816d-a7a2-4101-aa17-7a93394e39f4" providerId="ADAL" clId="{0D59A888-AEA2-49CB-8427-6DB0161A5502}" dt="2022-04-06T23:09:32.226" v="820" actId="1076"/>
          <ac:picMkLst>
            <pc:docMk/>
            <pc:sldMk cId="424659344" sldId="718"/>
            <ac:picMk id="15" creationId="{A1A1C724-7484-4600-AC45-05C85DBDE3AC}"/>
          </ac:picMkLst>
        </pc:picChg>
      </pc:sldChg>
      <pc:sldChg chg="modSp del mod">
        <pc:chgData name="Morris, Emmeline E" userId="fdd5816d-a7a2-4101-aa17-7a93394e39f4" providerId="ADAL" clId="{0D59A888-AEA2-49CB-8427-6DB0161A5502}" dt="2022-04-06T21:28:00.911" v="476" actId="2696"/>
        <pc:sldMkLst>
          <pc:docMk/>
          <pc:sldMk cId="3831407112" sldId="719"/>
        </pc:sldMkLst>
        <pc:spChg chg="mod">
          <ac:chgData name="Morris, Emmeline E" userId="fdd5816d-a7a2-4101-aa17-7a93394e39f4" providerId="ADAL" clId="{0D59A888-AEA2-49CB-8427-6DB0161A5502}" dt="2022-04-06T19:28:26.980" v="213" actId="20577"/>
          <ac:spMkLst>
            <pc:docMk/>
            <pc:sldMk cId="3831407112" sldId="719"/>
            <ac:spMk id="5" creationId="{42E5FF6F-8F60-488F-91EB-6C45CBFD459E}"/>
          </ac:spMkLst>
        </pc:spChg>
      </pc:sldChg>
      <pc:sldChg chg="delSp modSp del mod">
        <pc:chgData name="Morris, Emmeline E" userId="fdd5816d-a7a2-4101-aa17-7a93394e39f4" providerId="ADAL" clId="{0D59A888-AEA2-49CB-8427-6DB0161A5502}" dt="2022-04-06T21:28:00.911" v="476" actId="2696"/>
        <pc:sldMkLst>
          <pc:docMk/>
          <pc:sldMk cId="1657724557" sldId="733"/>
        </pc:sldMkLst>
        <pc:spChg chg="mod">
          <ac:chgData name="Morris, Emmeline E" userId="fdd5816d-a7a2-4101-aa17-7a93394e39f4" providerId="ADAL" clId="{0D59A888-AEA2-49CB-8427-6DB0161A5502}" dt="2022-04-06T19:27:36.341" v="199" actId="20577"/>
          <ac:spMkLst>
            <pc:docMk/>
            <pc:sldMk cId="1657724557" sldId="733"/>
            <ac:spMk id="15" creationId="{63D907EA-D5AA-40BC-B551-268E0D05E8E6}"/>
          </ac:spMkLst>
        </pc:spChg>
        <pc:picChg chg="del">
          <ac:chgData name="Morris, Emmeline E" userId="fdd5816d-a7a2-4101-aa17-7a93394e39f4" providerId="ADAL" clId="{0D59A888-AEA2-49CB-8427-6DB0161A5502}" dt="2022-04-06T19:27:40.425" v="201" actId="478"/>
          <ac:picMkLst>
            <pc:docMk/>
            <pc:sldMk cId="1657724557" sldId="733"/>
            <ac:picMk id="17" creationId="{6D232342-D44C-48EE-AB95-F7F4E9C20DD4}"/>
          </ac:picMkLst>
        </pc:picChg>
        <pc:picChg chg="del">
          <ac:chgData name="Morris, Emmeline E" userId="fdd5816d-a7a2-4101-aa17-7a93394e39f4" providerId="ADAL" clId="{0D59A888-AEA2-49CB-8427-6DB0161A5502}" dt="2022-04-06T19:27:39.452" v="200" actId="478"/>
          <ac:picMkLst>
            <pc:docMk/>
            <pc:sldMk cId="1657724557" sldId="733"/>
            <ac:picMk id="18" creationId="{C1ACB722-EEFA-4C15-90D3-7E79E9DCC35D}"/>
          </ac:picMkLst>
        </pc:picChg>
      </pc:sldChg>
      <pc:sldChg chg="del">
        <pc:chgData name="Morris, Emmeline E" userId="fdd5816d-a7a2-4101-aa17-7a93394e39f4" providerId="ADAL" clId="{0D59A888-AEA2-49CB-8427-6DB0161A5502}" dt="2022-04-06T19:27:57.074" v="205" actId="2696"/>
        <pc:sldMkLst>
          <pc:docMk/>
          <pc:sldMk cId="4005775058" sldId="735"/>
        </pc:sldMkLst>
      </pc:sldChg>
      <pc:sldChg chg="delSp modSp del mod">
        <pc:chgData name="Morris, Emmeline E" userId="fdd5816d-a7a2-4101-aa17-7a93394e39f4" providerId="ADAL" clId="{0D59A888-AEA2-49CB-8427-6DB0161A5502}" dt="2022-04-06T21:28:00.911" v="476" actId="2696"/>
        <pc:sldMkLst>
          <pc:docMk/>
          <pc:sldMk cId="4169634782" sldId="740"/>
        </pc:sldMkLst>
        <pc:spChg chg="mod">
          <ac:chgData name="Morris, Emmeline E" userId="fdd5816d-a7a2-4101-aa17-7a93394e39f4" providerId="ADAL" clId="{0D59A888-AEA2-49CB-8427-6DB0161A5502}" dt="2022-04-06T19:27:50.340" v="204" actId="20577"/>
          <ac:spMkLst>
            <pc:docMk/>
            <pc:sldMk cId="4169634782" sldId="740"/>
            <ac:spMk id="9" creationId="{C9D01F2F-E3A5-449B-AA9D-F549B90E7645}"/>
          </ac:spMkLst>
        </pc:spChg>
        <pc:picChg chg="del">
          <ac:chgData name="Morris, Emmeline E" userId="fdd5816d-a7a2-4101-aa17-7a93394e39f4" providerId="ADAL" clId="{0D59A888-AEA2-49CB-8427-6DB0161A5502}" dt="2022-04-06T19:27:46.565" v="203" actId="478"/>
          <ac:picMkLst>
            <pc:docMk/>
            <pc:sldMk cId="4169634782" sldId="740"/>
            <ac:picMk id="13" creationId="{70ADB4DA-6927-4868-902A-F622F9AEF559}"/>
          </ac:picMkLst>
        </pc:picChg>
        <pc:picChg chg="del">
          <ac:chgData name="Morris, Emmeline E" userId="fdd5816d-a7a2-4101-aa17-7a93394e39f4" providerId="ADAL" clId="{0D59A888-AEA2-49CB-8427-6DB0161A5502}" dt="2022-04-06T19:27:45.732" v="202" actId="478"/>
          <ac:picMkLst>
            <pc:docMk/>
            <pc:sldMk cId="4169634782" sldId="740"/>
            <ac:picMk id="14" creationId="{3375976F-970A-4703-B17E-290D775BBFE5}"/>
          </ac:picMkLst>
        </pc:picChg>
      </pc:sldChg>
      <pc:sldChg chg="del">
        <pc:chgData name="Morris, Emmeline E" userId="fdd5816d-a7a2-4101-aa17-7a93394e39f4" providerId="ADAL" clId="{0D59A888-AEA2-49CB-8427-6DB0161A5502}" dt="2022-04-06T21:33:53.219" v="485" actId="2696"/>
        <pc:sldMkLst>
          <pc:docMk/>
          <pc:sldMk cId="1432503133" sldId="749"/>
        </pc:sldMkLst>
      </pc:sldChg>
      <pc:sldChg chg="del">
        <pc:chgData name="Morris, Emmeline E" userId="fdd5816d-a7a2-4101-aa17-7a93394e39f4" providerId="ADAL" clId="{0D59A888-AEA2-49CB-8427-6DB0161A5502}" dt="2022-04-06T21:33:30.476" v="480" actId="2696"/>
        <pc:sldMkLst>
          <pc:docMk/>
          <pc:sldMk cId="3050170591" sldId="753"/>
        </pc:sldMkLst>
      </pc:sldChg>
      <pc:sldChg chg="addSp delSp modSp del mod">
        <pc:chgData name="Morris, Emmeline E" userId="fdd5816d-a7a2-4101-aa17-7a93394e39f4" providerId="ADAL" clId="{0D59A888-AEA2-49CB-8427-6DB0161A5502}" dt="2022-04-06T21:33:41.617" v="482" actId="2696"/>
        <pc:sldMkLst>
          <pc:docMk/>
          <pc:sldMk cId="487760168" sldId="756"/>
        </pc:sldMkLst>
        <pc:spChg chg="add mod">
          <ac:chgData name="Morris, Emmeline E" userId="fdd5816d-a7a2-4101-aa17-7a93394e39f4" providerId="ADAL" clId="{0D59A888-AEA2-49CB-8427-6DB0161A5502}" dt="2022-04-06T21:29:30.733" v="478" actId="478"/>
          <ac:spMkLst>
            <pc:docMk/>
            <pc:sldMk cId="487760168" sldId="756"/>
            <ac:spMk id="4" creationId="{697752D9-A60C-42ED-8190-68B0F89301DA}"/>
          </ac:spMkLst>
        </pc:spChg>
        <pc:picChg chg="del mod">
          <ac:chgData name="Morris, Emmeline E" userId="fdd5816d-a7a2-4101-aa17-7a93394e39f4" providerId="ADAL" clId="{0D59A888-AEA2-49CB-8427-6DB0161A5502}" dt="2022-04-06T21:29:30.733" v="478" actId="478"/>
          <ac:picMkLst>
            <pc:docMk/>
            <pc:sldMk cId="487760168" sldId="756"/>
            <ac:picMk id="5" creationId="{E40F5556-2922-4529-B17F-11673C09415B}"/>
          </ac:picMkLst>
        </pc:picChg>
      </pc:sldChg>
      <pc:sldChg chg="del">
        <pc:chgData name="Morris, Emmeline E" userId="fdd5816d-a7a2-4101-aa17-7a93394e39f4" providerId="ADAL" clId="{0D59A888-AEA2-49CB-8427-6DB0161A5502}" dt="2022-04-06T21:33:45.321" v="483" actId="2696"/>
        <pc:sldMkLst>
          <pc:docMk/>
          <pc:sldMk cId="1367267605" sldId="757"/>
        </pc:sldMkLst>
      </pc:sldChg>
      <pc:sldChg chg="del">
        <pc:chgData name="Morris, Emmeline E" userId="fdd5816d-a7a2-4101-aa17-7a93394e39f4" providerId="ADAL" clId="{0D59A888-AEA2-49CB-8427-6DB0161A5502}" dt="2022-04-06T21:33:49.588" v="484" actId="2696"/>
        <pc:sldMkLst>
          <pc:docMk/>
          <pc:sldMk cId="1628228047" sldId="758"/>
        </pc:sldMkLst>
      </pc:sldChg>
      <pc:sldChg chg="del">
        <pc:chgData name="Morris, Emmeline E" userId="fdd5816d-a7a2-4101-aa17-7a93394e39f4" providerId="ADAL" clId="{0D59A888-AEA2-49CB-8427-6DB0161A5502}" dt="2022-04-06T19:28:48.674" v="222" actId="2696"/>
        <pc:sldMkLst>
          <pc:docMk/>
          <pc:sldMk cId="1997836822" sldId="759"/>
        </pc:sldMkLst>
      </pc:sldChg>
      <pc:sldChg chg="del">
        <pc:chgData name="Morris, Emmeline E" userId="fdd5816d-a7a2-4101-aa17-7a93394e39f4" providerId="ADAL" clId="{0D59A888-AEA2-49CB-8427-6DB0161A5502}" dt="2022-04-06T19:28:58.881" v="223" actId="2696"/>
        <pc:sldMkLst>
          <pc:docMk/>
          <pc:sldMk cId="2368233448" sldId="760"/>
        </pc:sldMkLst>
      </pc:sldChg>
      <pc:sldChg chg="del">
        <pc:chgData name="Morris, Emmeline E" userId="fdd5816d-a7a2-4101-aa17-7a93394e39f4" providerId="ADAL" clId="{0D59A888-AEA2-49CB-8427-6DB0161A5502}" dt="2022-04-06T19:28:58.881" v="223" actId="2696"/>
        <pc:sldMkLst>
          <pc:docMk/>
          <pc:sldMk cId="2777303707" sldId="761"/>
        </pc:sldMkLst>
      </pc:sldChg>
      <pc:sldChg chg="del">
        <pc:chgData name="Morris, Emmeline E" userId="fdd5816d-a7a2-4101-aa17-7a93394e39f4" providerId="ADAL" clId="{0D59A888-AEA2-49CB-8427-6DB0161A5502}" dt="2022-04-06T19:28:58.881" v="223" actId="2696"/>
        <pc:sldMkLst>
          <pc:docMk/>
          <pc:sldMk cId="4008147528" sldId="765"/>
        </pc:sldMkLst>
      </pc:sldChg>
      <pc:sldChg chg="delSp del mod">
        <pc:chgData name="Morris, Emmeline E" userId="fdd5816d-a7a2-4101-aa17-7a93394e39f4" providerId="ADAL" clId="{0D59A888-AEA2-49CB-8427-6DB0161A5502}" dt="2022-04-06T21:27:46.767" v="474" actId="2696"/>
        <pc:sldMkLst>
          <pc:docMk/>
          <pc:sldMk cId="3849176315" sldId="769"/>
        </pc:sldMkLst>
        <pc:picChg chg="del">
          <ac:chgData name="Morris, Emmeline E" userId="fdd5816d-a7a2-4101-aa17-7a93394e39f4" providerId="ADAL" clId="{0D59A888-AEA2-49CB-8427-6DB0161A5502}" dt="2022-04-06T18:20:37.629" v="135" actId="478"/>
          <ac:picMkLst>
            <pc:docMk/>
            <pc:sldMk cId="3849176315" sldId="769"/>
            <ac:picMk id="6" creationId="{90DFC635-8CBB-4A77-B0EC-B0D2DED4A222}"/>
          </ac:picMkLst>
        </pc:picChg>
      </pc:sldChg>
      <pc:sldChg chg="addSp delSp modSp mod">
        <pc:chgData name="Morris, Emmeline E" userId="fdd5816d-a7a2-4101-aa17-7a93394e39f4" providerId="ADAL" clId="{0D59A888-AEA2-49CB-8427-6DB0161A5502}" dt="2022-04-06T23:32:48.375" v="1120" actId="14100"/>
        <pc:sldMkLst>
          <pc:docMk/>
          <pc:sldMk cId="941863887" sldId="772"/>
        </pc:sldMkLst>
        <pc:spChg chg="add del mod">
          <ac:chgData name="Morris, Emmeline E" userId="fdd5816d-a7a2-4101-aa17-7a93394e39f4" providerId="ADAL" clId="{0D59A888-AEA2-49CB-8427-6DB0161A5502}" dt="2022-04-06T21:03:19.135" v="350"/>
          <ac:spMkLst>
            <pc:docMk/>
            <pc:sldMk cId="941863887" sldId="772"/>
            <ac:spMk id="3" creationId="{66F44A1E-09C6-4227-BB1A-FA41126A93F8}"/>
          </ac:spMkLst>
        </pc:spChg>
        <pc:spChg chg="add mod">
          <ac:chgData name="Morris, Emmeline E" userId="fdd5816d-a7a2-4101-aa17-7a93394e39f4" providerId="ADAL" clId="{0D59A888-AEA2-49CB-8427-6DB0161A5502}" dt="2022-04-06T21:26:26.749" v="431" actId="20577"/>
          <ac:spMkLst>
            <pc:docMk/>
            <pc:sldMk cId="941863887" sldId="772"/>
            <ac:spMk id="4" creationId="{ABE5A5D6-7768-4DF7-B5AF-8A9DF50AB31D}"/>
          </ac:spMkLst>
        </pc:spChg>
        <pc:picChg chg="del">
          <ac:chgData name="Morris, Emmeline E" userId="fdd5816d-a7a2-4101-aa17-7a93394e39f4" providerId="ADAL" clId="{0D59A888-AEA2-49CB-8427-6DB0161A5502}" dt="2022-04-06T18:19:33.811" v="123" actId="478"/>
          <ac:picMkLst>
            <pc:docMk/>
            <pc:sldMk cId="941863887" sldId="772"/>
            <ac:picMk id="4" creationId="{351C5251-DECB-4252-9A90-C43E86BC4079}"/>
          </ac:picMkLst>
        </pc:picChg>
        <pc:picChg chg="add del mod">
          <ac:chgData name="Morris, Emmeline E" userId="fdd5816d-a7a2-4101-aa17-7a93394e39f4" providerId="ADAL" clId="{0D59A888-AEA2-49CB-8427-6DB0161A5502}" dt="2022-04-06T23:32:31.187" v="1116" actId="478"/>
          <ac:picMkLst>
            <pc:docMk/>
            <pc:sldMk cId="941863887" sldId="772"/>
            <ac:picMk id="6" creationId="{25A7FF54-AADF-4199-8A59-0E01659FCF02}"/>
          </ac:picMkLst>
        </pc:picChg>
        <pc:picChg chg="add mod">
          <ac:chgData name="Morris, Emmeline E" userId="fdd5816d-a7a2-4101-aa17-7a93394e39f4" providerId="ADAL" clId="{0D59A888-AEA2-49CB-8427-6DB0161A5502}" dt="2022-04-06T23:32:35.240" v="1117" actId="1076"/>
          <ac:picMkLst>
            <pc:docMk/>
            <pc:sldMk cId="941863887" sldId="772"/>
            <ac:picMk id="8" creationId="{2F5DB125-6B00-4254-9284-6AA354A1EA6D}"/>
          </ac:picMkLst>
        </pc:picChg>
        <pc:picChg chg="add mod">
          <ac:chgData name="Morris, Emmeline E" userId="fdd5816d-a7a2-4101-aa17-7a93394e39f4" providerId="ADAL" clId="{0D59A888-AEA2-49CB-8427-6DB0161A5502}" dt="2022-04-06T23:32:48.375" v="1120" actId="14100"/>
          <ac:picMkLst>
            <pc:docMk/>
            <pc:sldMk cId="941863887" sldId="772"/>
            <ac:picMk id="10" creationId="{36E9B7BD-37D2-4A20-B7BD-6BDF4661E8FB}"/>
          </ac:picMkLst>
        </pc:picChg>
      </pc:sldChg>
      <pc:sldChg chg="addSp delSp modSp mod ord">
        <pc:chgData name="Morris, Emmeline E" userId="fdd5816d-a7a2-4101-aa17-7a93394e39f4" providerId="ADAL" clId="{0D59A888-AEA2-49CB-8427-6DB0161A5502}" dt="2022-04-06T23:29:40.708" v="1081" actId="21"/>
        <pc:sldMkLst>
          <pc:docMk/>
          <pc:sldMk cId="4059223900" sldId="773"/>
        </pc:sldMkLst>
        <pc:spChg chg="mod">
          <ac:chgData name="Morris, Emmeline E" userId="fdd5816d-a7a2-4101-aa17-7a93394e39f4" providerId="ADAL" clId="{0D59A888-AEA2-49CB-8427-6DB0161A5502}" dt="2022-04-06T21:26:56.086" v="451" actId="20577"/>
          <ac:spMkLst>
            <pc:docMk/>
            <pc:sldMk cId="4059223900" sldId="773"/>
            <ac:spMk id="3" creationId="{9F814700-C9D8-480F-907C-627B3D2E28B9}"/>
          </ac:spMkLst>
        </pc:spChg>
        <pc:spChg chg="del mod">
          <ac:chgData name="Morris, Emmeline E" userId="fdd5816d-a7a2-4101-aa17-7a93394e39f4" providerId="ADAL" clId="{0D59A888-AEA2-49CB-8427-6DB0161A5502}" dt="2022-04-06T21:43:57.636" v="525" actId="478"/>
          <ac:spMkLst>
            <pc:docMk/>
            <pc:sldMk cId="4059223900" sldId="773"/>
            <ac:spMk id="6" creationId="{30548030-2FE0-486C-ACE2-C3476DC37F3B}"/>
          </ac:spMkLst>
        </pc:spChg>
        <pc:picChg chg="add mod modCrop">
          <ac:chgData name="Morris, Emmeline E" userId="fdd5816d-a7a2-4101-aa17-7a93394e39f4" providerId="ADAL" clId="{0D59A888-AEA2-49CB-8427-6DB0161A5502}" dt="2022-04-06T21:57:10.419" v="549" actId="108"/>
          <ac:picMkLst>
            <pc:docMk/>
            <pc:sldMk cId="4059223900" sldId="773"/>
            <ac:picMk id="4" creationId="{57074EAC-7C43-401D-BC55-12410F8B762F}"/>
          </ac:picMkLst>
        </pc:picChg>
        <pc:picChg chg="del">
          <ac:chgData name="Morris, Emmeline E" userId="fdd5816d-a7a2-4101-aa17-7a93394e39f4" providerId="ADAL" clId="{0D59A888-AEA2-49CB-8427-6DB0161A5502}" dt="2022-04-06T18:19:57.738" v="124" actId="478"/>
          <ac:picMkLst>
            <pc:docMk/>
            <pc:sldMk cId="4059223900" sldId="773"/>
            <ac:picMk id="5" creationId="{80780C3E-87ED-4B49-A9A7-51E3C6804705}"/>
          </ac:picMkLst>
        </pc:picChg>
        <pc:picChg chg="add mod modCrop">
          <ac:chgData name="Morris, Emmeline E" userId="fdd5816d-a7a2-4101-aa17-7a93394e39f4" providerId="ADAL" clId="{0D59A888-AEA2-49CB-8427-6DB0161A5502}" dt="2022-04-06T21:57:36.035" v="551" actId="1076"/>
          <ac:picMkLst>
            <pc:docMk/>
            <pc:sldMk cId="4059223900" sldId="773"/>
            <ac:picMk id="7" creationId="{3407C85D-541A-4202-8BE8-B30F37068798}"/>
          </ac:picMkLst>
        </pc:picChg>
        <pc:picChg chg="add del mod">
          <ac:chgData name="Morris, Emmeline E" userId="fdd5816d-a7a2-4101-aa17-7a93394e39f4" providerId="ADAL" clId="{0D59A888-AEA2-49CB-8427-6DB0161A5502}" dt="2022-04-06T23:19:48.317" v="924" actId="478"/>
          <ac:picMkLst>
            <pc:docMk/>
            <pc:sldMk cId="4059223900" sldId="773"/>
            <ac:picMk id="8" creationId="{E3A9C521-C43F-403B-97E7-98175C8CC2A5}"/>
          </ac:picMkLst>
        </pc:picChg>
        <pc:picChg chg="add del">
          <ac:chgData name="Morris, Emmeline E" userId="fdd5816d-a7a2-4101-aa17-7a93394e39f4" providerId="ADAL" clId="{0D59A888-AEA2-49CB-8427-6DB0161A5502}" dt="2022-04-06T23:19:34.802" v="922" actId="478"/>
          <ac:picMkLst>
            <pc:docMk/>
            <pc:sldMk cId="4059223900" sldId="773"/>
            <ac:picMk id="10" creationId="{DEA96D19-305B-49ED-813A-5E56AF6FF862}"/>
          </ac:picMkLst>
        </pc:picChg>
        <pc:picChg chg="add del mod">
          <ac:chgData name="Morris, Emmeline E" userId="fdd5816d-a7a2-4101-aa17-7a93394e39f4" providerId="ADAL" clId="{0D59A888-AEA2-49CB-8427-6DB0161A5502}" dt="2022-04-06T23:19:33.242" v="921" actId="478"/>
          <ac:picMkLst>
            <pc:docMk/>
            <pc:sldMk cId="4059223900" sldId="773"/>
            <ac:picMk id="11" creationId="{B3295A8A-717B-43B6-B0B7-2AA6435D2D7E}"/>
          </ac:picMkLst>
        </pc:picChg>
        <pc:picChg chg="add del mod">
          <ac:chgData name="Morris, Emmeline E" userId="fdd5816d-a7a2-4101-aa17-7a93394e39f4" providerId="ADAL" clId="{0D59A888-AEA2-49CB-8427-6DB0161A5502}" dt="2022-04-06T23:19:38.055" v="923" actId="478"/>
          <ac:picMkLst>
            <pc:docMk/>
            <pc:sldMk cId="4059223900" sldId="773"/>
            <ac:picMk id="13" creationId="{C752D95A-112D-4329-A827-2DA101D44B53}"/>
          </ac:picMkLst>
        </pc:picChg>
        <pc:picChg chg="add del">
          <ac:chgData name="Morris, Emmeline E" userId="fdd5816d-a7a2-4101-aa17-7a93394e39f4" providerId="ADAL" clId="{0D59A888-AEA2-49CB-8427-6DB0161A5502}" dt="2022-04-06T23:19:30.650" v="920" actId="478"/>
          <ac:picMkLst>
            <pc:docMk/>
            <pc:sldMk cId="4059223900" sldId="773"/>
            <ac:picMk id="15" creationId="{78C17E9B-218B-45BA-8739-9AF2E4464116}"/>
          </ac:picMkLst>
        </pc:picChg>
        <pc:picChg chg="add del">
          <ac:chgData name="Morris, Emmeline E" userId="fdd5816d-a7a2-4101-aa17-7a93394e39f4" providerId="ADAL" clId="{0D59A888-AEA2-49CB-8427-6DB0161A5502}" dt="2022-04-06T23:19:29.719" v="919" actId="478"/>
          <ac:picMkLst>
            <pc:docMk/>
            <pc:sldMk cId="4059223900" sldId="773"/>
            <ac:picMk id="17" creationId="{EC143818-A9E5-40AD-800A-8A95C7A6D4DA}"/>
          </ac:picMkLst>
        </pc:picChg>
        <pc:picChg chg="add del">
          <ac:chgData name="Morris, Emmeline E" userId="fdd5816d-a7a2-4101-aa17-7a93394e39f4" providerId="ADAL" clId="{0D59A888-AEA2-49CB-8427-6DB0161A5502}" dt="2022-04-06T23:19:28.794" v="918" actId="478"/>
          <ac:picMkLst>
            <pc:docMk/>
            <pc:sldMk cId="4059223900" sldId="773"/>
            <ac:picMk id="19" creationId="{EF76846D-2A4B-4071-AB03-99B3F1D227F5}"/>
          </ac:picMkLst>
        </pc:picChg>
        <pc:picChg chg="add del">
          <ac:chgData name="Morris, Emmeline E" userId="fdd5816d-a7a2-4101-aa17-7a93394e39f4" providerId="ADAL" clId="{0D59A888-AEA2-49CB-8427-6DB0161A5502}" dt="2022-04-06T23:19:27.179" v="917" actId="478"/>
          <ac:picMkLst>
            <pc:docMk/>
            <pc:sldMk cId="4059223900" sldId="773"/>
            <ac:picMk id="21" creationId="{E5FF6751-2452-4920-8B42-599B252D9D71}"/>
          </ac:picMkLst>
        </pc:picChg>
        <pc:picChg chg="add del">
          <ac:chgData name="Morris, Emmeline E" userId="fdd5816d-a7a2-4101-aa17-7a93394e39f4" providerId="ADAL" clId="{0D59A888-AEA2-49CB-8427-6DB0161A5502}" dt="2022-04-06T23:19:24.674" v="916" actId="478"/>
          <ac:picMkLst>
            <pc:docMk/>
            <pc:sldMk cId="4059223900" sldId="773"/>
            <ac:picMk id="23" creationId="{68F0AD6F-AC77-48AA-B26A-721CE09A25C9}"/>
          </ac:picMkLst>
        </pc:picChg>
        <pc:picChg chg="add del mod modCrop">
          <ac:chgData name="Morris, Emmeline E" userId="fdd5816d-a7a2-4101-aa17-7a93394e39f4" providerId="ADAL" clId="{0D59A888-AEA2-49CB-8427-6DB0161A5502}" dt="2022-04-06T23:29:40.708" v="1081" actId="21"/>
          <ac:picMkLst>
            <pc:docMk/>
            <pc:sldMk cId="4059223900" sldId="773"/>
            <ac:picMk id="24" creationId="{A570AA6B-D992-4EF0-A17B-2BAE8A5688C2}"/>
          </ac:picMkLst>
        </pc:picChg>
      </pc:sldChg>
      <pc:sldChg chg="addSp delSp modSp mod">
        <pc:chgData name="Morris, Emmeline E" userId="fdd5816d-a7a2-4101-aa17-7a93394e39f4" providerId="ADAL" clId="{0D59A888-AEA2-49CB-8427-6DB0161A5502}" dt="2022-04-07T00:20:38.117" v="1661" actId="1076"/>
        <pc:sldMkLst>
          <pc:docMk/>
          <pc:sldMk cId="2608618969" sldId="774"/>
        </pc:sldMkLst>
        <pc:spChg chg="mod">
          <ac:chgData name="Morris, Emmeline E" userId="fdd5816d-a7a2-4101-aa17-7a93394e39f4" providerId="ADAL" clId="{0D59A888-AEA2-49CB-8427-6DB0161A5502}" dt="2022-04-07T00:20:38.117" v="1661" actId="1076"/>
          <ac:spMkLst>
            <pc:docMk/>
            <pc:sldMk cId="2608618969" sldId="774"/>
            <ac:spMk id="8" creationId="{2DAFC51A-1DE6-4E25-9872-F76B1B9B7C21}"/>
          </ac:spMkLst>
        </pc:spChg>
        <pc:picChg chg="add mod modCrop">
          <ac:chgData name="Morris, Emmeline E" userId="fdd5816d-a7a2-4101-aa17-7a93394e39f4" providerId="ADAL" clId="{0D59A888-AEA2-49CB-8427-6DB0161A5502}" dt="2022-04-07T00:20:31.929" v="1660" actId="1076"/>
          <ac:picMkLst>
            <pc:docMk/>
            <pc:sldMk cId="2608618969" sldId="774"/>
            <ac:picMk id="3" creationId="{9688321F-3965-4EAF-B6D6-6D4AB23825C8}"/>
          </ac:picMkLst>
        </pc:picChg>
        <pc:picChg chg="del">
          <ac:chgData name="Morris, Emmeline E" userId="fdd5816d-a7a2-4101-aa17-7a93394e39f4" providerId="ADAL" clId="{0D59A888-AEA2-49CB-8427-6DB0161A5502}" dt="2022-04-06T18:20:12.321" v="128" actId="478"/>
          <ac:picMkLst>
            <pc:docMk/>
            <pc:sldMk cId="2608618969" sldId="774"/>
            <ac:picMk id="7" creationId="{C6321882-9F44-46DD-8669-4F1C8AB35B43}"/>
          </ac:picMkLst>
        </pc:picChg>
      </pc:sldChg>
      <pc:sldChg chg="delSp modSp del mod">
        <pc:chgData name="Morris, Emmeline E" userId="fdd5816d-a7a2-4101-aa17-7a93394e39f4" providerId="ADAL" clId="{0D59A888-AEA2-49CB-8427-6DB0161A5502}" dt="2022-04-06T21:27:46.767" v="474" actId="2696"/>
        <pc:sldMkLst>
          <pc:docMk/>
          <pc:sldMk cId="3630950775" sldId="775"/>
        </pc:sldMkLst>
        <pc:spChg chg="mod">
          <ac:chgData name="Morris, Emmeline E" userId="fdd5816d-a7a2-4101-aa17-7a93394e39f4" providerId="ADAL" clId="{0D59A888-AEA2-49CB-8427-6DB0161A5502}" dt="2022-04-06T18:21:57.262" v="137" actId="20577"/>
          <ac:spMkLst>
            <pc:docMk/>
            <pc:sldMk cId="3630950775" sldId="775"/>
            <ac:spMk id="5" creationId="{5D16C2F5-9EC2-4407-942D-95DBC7CBBCA0}"/>
          </ac:spMkLst>
        </pc:spChg>
        <pc:picChg chg="del">
          <ac:chgData name="Morris, Emmeline E" userId="fdd5816d-a7a2-4101-aa17-7a93394e39f4" providerId="ADAL" clId="{0D59A888-AEA2-49CB-8427-6DB0161A5502}" dt="2022-04-06T18:21:50.866" v="136" actId="478"/>
          <ac:picMkLst>
            <pc:docMk/>
            <pc:sldMk cId="3630950775" sldId="775"/>
            <ac:picMk id="4" creationId="{E1CF7457-6832-4E2F-9824-09C83C584797}"/>
          </ac:picMkLst>
        </pc:picChg>
      </pc:sldChg>
      <pc:sldChg chg="delSp modSp del mod">
        <pc:chgData name="Morris, Emmeline E" userId="fdd5816d-a7a2-4101-aa17-7a93394e39f4" providerId="ADAL" clId="{0D59A888-AEA2-49CB-8427-6DB0161A5502}" dt="2022-04-06T21:27:46.767" v="474" actId="2696"/>
        <pc:sldMkLst>
          <pc:docMk/>
          <pc:sldMk cId="1454904689" sldId="776"/>
        </pc:sldMkLst>
        <pc:spChg chg="mod">
          <ac:chgData name="Morris, Emmeline E" userId="fdd5816d-a7a2-4101-aa17-7a93394e39f4" providerId="ADAL" clId="{0D59A888-AEA2-49CB-8427-6DB0161A5502}" dt="2022-04-06T18:22:02.556" v="138" actId="20577"/>
          <ac:spMkLst>
            <pc:docMk/>
            <pc:sldMk cId="1454904689" sldId="776"/>
            <ac:spMk id="2" creationId="{EAC2ADCD-A860-4270-BCCA-31749E6B452F}"/>
          </ac:spMkLst>
        </pc:spChg>
        <pc:picChg chg="del">
          <ac:chgData name="Morris, Emmeline E" userId="fdd5816d-a7a2-4101-aa17-7a93394e39f4" providerId="ADAL" clId="{0D59A888-AEA2-49CB-8427-6DB0161A5502}" dt="2022-04-06T18:22:05.516" v="139" actId="478"/>
          <ac:picMkLst>
            <pc:docMk/>
            <pc:sldMk cId="1454904689" sldId="776"/>
            <ac:picMk id="3" creationId="{6D5246C4-3148-4D93-A0A1-3E3C39BC7633}"/>
          </ac:picMkLst>
        </pc:picChg>
        <pc:picChg chg="del">
          <ac:chgData name="Morris, Emmeline E" userId="fdd5816d-a7a2-4101-aa17-7a93394e39f4" providerId="ADAL" clId="{0D59A888-AEA2-49CB-8427-6DB0161A5502}" dt="2022-04-06T18:22:09.823" v="141" actId="478"/>
          <ac:picMkLst>
            <pc:docMk/>
            <pc:sldMk cId="1454904689" sldId="776"/>
            <ac:picMk id="4" creationId="{98436A49-0097-4B7B-B1CF-8165ACC232C9}"/>
          </ac:picMkLst>
        </pc:picChg>
        <pc:picChg chg="del">
          <ac:chgData name="Morris, Emmeline E" userId="fdd5816d-a7a2-4101-aa17-7a93394e39f4" providerId="ADAL" clId="{0D59A888-AEA2-49CB-8427-6DB0161A5502}" dt="2022-04-06T18:22:07.683" v="140" actId="478"/>
          <ac:picMkLst>
            <pc:docMk/>
            <pc:sldMk cId="1454904689" sldId="776"/>
            <ac:picMk id="5" creationId="{705034FC-39CD-4B08-AB34-CE2BF1682DDA}"/>
          </ac:picMkLst>
        </pc:picChg>
      </pc:sldChg>
      <pc:sldChg chg="delSp modSp del mod">
        <pc:chgData name="Morris, Emmeline E" userId="fdd5816d-a7a2-4101-aa17-7a93394e39f4" providerId="ADAL" clId="{0D59A888-AEA2-49CB-8427-6DB0161A5502}" dt="2022-04-06T21:27:52.338" v="475" actId="2696"/>
        <pc:sldMkLst>
          <pc:docMk/>
          <pc:sldMk cId="3894043560" sldId="777"/>
        </pc:sldMkLst>
        <pc:spChg chg="mod">
          <ac:chgData name="Morris, Emmeline E" userId="fdd5816d-a7a2-4101-aa17-7a93394e39f4" providerId="ADAL" clId="{0D59A888-AEA2-49CB-8427-6DB0161A5502}" dt="2022-04-06T18:22:15.735" v="143" actId="20577"/>
          <ac:spMkLst>
            <pc:docMk/>
            <pc:sldMk cId="3894043560" sldId="777"/>
            <ac:spMk id="3" creationId="{0F0AF4FC-AD8E-4440-B868-578A9F3B6CA9}"/>
          </ac:spMkLst>
        </pc:spChg>
        <pc:picChg chg="del">
          <ac:chgData name="Morris, Emmeline E" userId="fdd5816d-a7a2-4101-aa17-7a93394e39f4" providerId="ADAL" clId="{0D59A888-AEA2-49CB-8427-6DB0161A5502}" dt="2022-04-06T18:22:12.746" v="142" actId="478"/>
          <ac:picMkLst>
            <pc:docMk/>
            <pc:sldMk cId="3894043560" sldId="777"/>
            <ac:picMk id="2" creationId="{B403B391-1740-4087-9FE0-50B5AC0D99B3}"/>
          </ac:picMkLst>
        </pc:picChg>
      </pc:sldChg>
      <pc:sldChg chg="delSp modSp del mod">
        <pc:chgData name="Morris, Emmeline E" userId="fdd5816d-a7a2-4101-aa17-7a93394e39f4" providerId="ADAL" clId="{0D59A888-AEA2-49CB-8427-6DB0161A5502}" dt="2022-04-06T21:27:52.338" v="475" actId="2696"/>
        <pc:sldMkLst>
          <pc:docMk/>
          <pc:sldMk cId="3948916758" sldId="778"/>
        </pc:sldMkLst>
        <pc:spChg chg="mod">
          <ac:chgData name="Morris, Emmeline E" userId="fdd5816d-a7a2-4101-aa17-7a93394e39f4" providerId="ADAL" clId="{0D59A888-AEA2-49CB-8427-6DB0161A5502}" dt="2022-04-06T18:22:28.670" v="148" actId="20577"/>
          <ac:spMkLst>
            <pc:docMk/>
            <pc:sldMk cId="3948916758" sldId="778"/>
            <ac:spMk id="2" creationId="{752A5627-092D-4D9F-895B-376C1EE3F0BC}"/>
          </ac:spMkLst>
        </pc:spChg>
        <pc:picChg chg="del">
          <ac:chgData name="Morris, Emmeline E" userId="fdd5816d-a7a2-4101-aa17-7a93394e39f4" providerId="ADAL" clId="{0D59A888-AEA2-49CB-8427-6DB0161A5502}" dt="2022-04-06T18:22:23.818" v="146" actId="478"/>
          <ac:picMkLst>
            <pc:docMk/>
            <pc:sldMk cId="3948916758" sldId="778"/>
            <ac:picMk id="3" creationId="{AD047F9F-0B9E-4D49-9B13-451B60785D57}"/>
          </ac:picMkLst>
        </pc:picChg>
        <pc:picChg chg="del">
          <ac:chgData name="Morris, Emmeline E" userId="fdd5816d-a7a2-4101-aa17-7a93394e39f4" providerId="ADAL" clId="{0D59A888-AEA2-49CB-8427-6DB0161A5502}" dt="2022-04-06T18:22:19.682" v="144" actId="478"/>
          <ac:picMkLst>
            <pc:docMk/>
            <pc:sldMk cId="3948916758" sldId="778"/>
            <ac:picMk id="4" creationId="{2A27F5ED-91C2-48CE-A75E-CD0E25D35C05}"/>
          </ac:picMkLst>
        </pc:picChg>
        <pc:picChg chg="del">
          <ac:chgData name="Morris, Emmeline E" userId="fdd5816d-a7a2-4101-aa17-7a93394e39f4" providerId="ADAL" clId="{0D59A888-AEA2-49CB-8427-6DB0161A5502}" dt="2022-04-06T18:22:21.925" v="145" actId="478"/>
          <ac:picMkLst>
            <pc:docMk/>
            <pc:sldMk cId="3948916758" sldId="778"/>
            <ac:picMk id="5" creationId="{243E007E-BECB-444F-AA8D-6C10300D46E7}"/>
          </ac:picMkLst>
        </pc:picChg>
      </pc:sldChg>
      <pc:sldChg chg="delSp modSp del mod">
        <pc:chgData name="Morris, Emmeline E" userId="fdd5816d-a7a2-4101-aa17-7a93394e39f4" providerId="ADAL" clId="{0D59A888-AEA2-49CB-8427-6DB0161A5502}" dt="2022-04-06T21:27:52.338" v="475" actId="2696"/>
        <pc:sldMkLst>
          <pc:docMk/>
          <pc:sldMk cId="4195863004" sldId="779"/>
        </pc:sldMkLst>
        <pc:spChg chg="mod">
          <ac:chgData name="Morris, Emmeline E" userId="fdd5816d-a7a2-4101-aa17-7a93394e39f4" providerId="ADAL" clId="{0D59A888-AEA2-49CB-8427-6DB0161A5502}" dt="2022-04-06T19:19:39.903" v="193" actId="20577"/>
          <ac:spMkLst>
            <pc:docMk/>
            <pc:sldMk cId="4195863004" sldId="779"/>
            <ac:spMk id="5" creationId="{D91BD100-6179-4669-9DBD-47CF5396DBCF}"/>
          </ac:spMkLst>
        </pc:spChg>
        <pc:picChg chg="del">
          <ac:chgData name="Morris, Emmeline E" userId="fdd5816d-a7a2-4101-aa17-7a93394e39f4" providerId="ADAL" clId="{0D59A888-AEA2-49CB-8427-6DB0161A5502}" dt="2022-04-06T19:19:33.842" v="192" actId="478"/>
          <ac:picMkLst>
            <pc:docMk/>
            <pc:sldMk cId="4195863004" sldId="779"/>
            <ac:picMk id="4" creationId="{C2CD3FB0-C036-4E56-8E7F-EEA3FB995D99}"/>
          </ac:picMkLst>
        </pc:picChg>
      </pc:sldChg>
      <pc:sldChg chg="del">
        <pc:chgData name="Morris, Emmeline E" userId="fdd5816d-a7a2-4101-aa17-7a93394e39f4" providerId="ADAL" clId="{0D59A888-AEA2-49CB-8427-6DB0161A5502}" dt="2022-04-06T19:19:46.024" v="194" actId="2696"/>
        <pc:sldMkLst>
          <pc:docMk/>
          <pc:sldMk cId="3202968237" sldId="780"/>
        </pc:sldMkLst>
      </pc:sldChg>
      <pc:sldChg chg="addSp delSp modSp add mod ord">
        <pc:chgData name="Morris, Emmeline E" userId="fdd5816d-a7a2-4101-aa17-7a93394e39f4" providerId="ADAL" clId="{0D59A888-AEA2-49CB-8427-6DB0161A5502}" dt="2022-04-07T00:32:46.439" v="1855" actId="21"/>
        <pc:sldMkLst>
          <pc:docMk/>
          <pc:sldMk cId="3525804441" sldId="780"/>
        </pc:sldMkLst>
        <pc:spChg chg="del">
          <ac:chgData name="Morris, Emmeline E" userId="fdd5816d-a7a2-4101-aa17-7a93394e39f4" providerId="ADAL" clId="{0D59A888-AEA2-49CB-8427-6DB0161A5502}" dt="2022-04-06T21:24:26.790" v="393" actId="478"/>
          <ac:spMkLst>
            <pc:docMk/>
            <pc:sldMk cId="3525804441" sldId="780"/>
            <ac:spMk id="5" creationId="{00000000-0000-0000-0000-000000000000}"/>
          </ac:spMkLst>
        </pc:spChg>
        <pc:spChg chg="add mod">
          <ac:chgData name="Morris, Emmeline E" userId="fdd5816d-a7a2-4101-aa17-7a93394e39f4" providerId="ADAL" clId="{0D59A888-AEA2-49CB-8427-6DB0161A5502}" dt="2022-04-06T21:23:46.227" v="392" actId="1076"/>
          <ac:spMkLst>
            <pc:docMk/>
            <pc:sldMk cId="3525804441" sldId="780"/>
            <ac:spMk id="7" creationId="{812B1A3E-5AE6-4095-94E4-004A76C50CC4}"/>
          </ac:spMkLst>
        </pc:spChg>
        <pc:spChg chg="add mod">
          <ac:chgData name="Morris, Emmeline E" userId="fdd5816d-a7a2-4101-aa17-7a93394e39f4" providerId="ADAL" clId="{0D59A888-AEA2-49CB-8427-6DB0161A5502}" dt="2022-04-06T21:25:38.796" v="407" actId="20577"/>
          <ac:spMkLst>
            <pc:docMk/>
            <pc:sldMk cId="3525804441" sldId="780"/>
            <ac:spMk id="8" creationId="{D52E2DD5-5127-45A4-A454-0CD0966872B2}"/>
          </ac:spMkLst>
        </pc:spChg>
        <pc:spChg chg="add del mod">
          <ac:chgData name="Morris, Emmeline E" userId="fdd5816d-a7a2-4101-aa17-7a93394e39f4" providerId="ADAL" clId="{0D59A888-AEA2-49CB-8427-6DB0161A5502}" dt="2022-04-07T00:32:46.439" v="1855" actId="21"/>
          <ac:spMkLst>
            <pc:docMk/>
            <pc:sldMk cId="3525804441" sldId="780"/>
            <ac:spMk id="12" creationId="{03265269-FD9A-4505-92B7-9E45672A9283}"/>
          </ac:spMkLst>
        </pc:spChg>
        <pc:picChg chg="del">
          <ac:chgData name="Morris, Emmeline E" userId="fdd5816d-a7a2-4101-aa17-7a93394e39f4" providerId="ADAL" clId="{0D59A888-AEA2-49CB-8427-6DB0161A5502}" dt="2022-04-06T20:31:23.858" v="273" actId="478"/>
          <ac:picMkLst>
            <pc:docMk/>
            <pc:sldMk cId="3525804441" sldId="780"/>
            <ac:picMk id="3" creationId="{4D9583EC-778B-4AB4-A053-7DEC13C05828}"/>
          </ac:picMkLst>
        </pc:picChg>
        <pc:picChg chg="add mod">
          <ac:chgData name="Morris, Emmeline E" userId="fdd5816d-a7a2-4101-aa17-7a93394e39f4" providerId="ADAL" clId="{0D59A888-AEA2-49CB-8427-6DB0161A5502}" dt="2022-04-06T21:56:24.106" v="545" actId="1076"/>
          <ac:picMkLst>
            <pc:docMk/>
            <pc:sldMk cId="3525804441" sldId="780"/>
            <ac:picMk id="4" creationId="{8D8AA2BF-9914-4368-BBF4-CB029215B7F4}"/>
          </ac:picMkLst>
        </pc:picChg>
        <pc:picChg chg="add mod">
          <ac:chgData name="Morris, Emmeline E" userId="fdd5816d-a7a2-4101-aa17-7a93394e39f4" providerId="ADAL" clId="{0D59A888-AEA2-49CB-8427-6DB0161A5502}" dt="2022-04-06T21:56:20.577" v="544" actId="1076"/>
          <ac:picMkLst>
            <pc:docMk/>
            <pc:sldMk cId="3525804441" sldId="780"/>
            <ac:picMk id="10" creationId="{1B49A8F3-DF95-427E-96C7-3CB92DAAF868}"/>
          </ac:picMkLst>
        </pc:picChg>
      </pc:sldChg>
      <pc:sldChg chg="addSp delSp modSp add mod ord">
        <pc:chgData name="Morris, Emmeline E" userId="fdd5816d-a7a2-4101-aa17-7a93394e39f4" providerId="ADAL" clId="{0D59A888-AEA2-49CB-8427-6DB0161A5502}" dt="2022-04-06T23:17:15.106" v="907" actId="20577"/>
        <pc:sldMkLst>
          <pc:docMk/>
          <pc:sldMk cId="2309238364" sldId="781"/>
        </pc:sldMkLst>
        <pc:spChg chg="del">
          <ac:chgData name="Morris, Emmeline E" userId="fdd5816d-a7a2-4101-aa17-7a93394e39f4" providerId="ADAL" clId="{0D59A888-AEA2-49CB-8427-6DB0161A5502}" dt="2022-04-06T21:24:48.663" v="395" actId="478"/>
          <ac:spMkLst>
            <pc:docMk/>
            <pc:sldMk cId="2309238364" sldId="781"/>
            <ac:spMk id="5" creationId="{00000000-0000-0000-0000-000000000000}"/>
          </ac:spMkLst>
        </pc:spChg>
        <pc:spChg chg="add mod">
          <ac:chgData name="Morris, Emmeline E" userId="fdd5816d-a7a2-4101-aa17-7a93394e39f4" providerId="ADAL" clId="{0D59A888-AEA2-49CB-8427-6DB0161A5502}" dt="2022-04-06T21:25:30.043" v="405" actId="20577"/>
          <ac:spMkLst>
            <pc:docMk/>
            <pc:sldMk cId="2309238364" sldId="781"/>
            <ac:spMk id="8" creationId="{2B1C148F-D5E3-4641-A2D0-037F676CCE16}"/>
          </ac:spMkLst>
        </pc:spChg>
        <pc:spChg chg="add mod">
          <ac:chgData name="Morris, Emmeline E" userId="fdd5816d-a7a2-4101-aa17-7a93394e39f4" providerId="ADAL" clId="{0D59A888-AEA2-49CB-8427-6DB0161A5502}" dt="2022-04-06T23:17:15.106" v="907" actId="20577"/>
          <ac:spMkLst>
            <pc:docMk/>
            <pc:sldMk cId="2309238364" sldId="781"/>
            <ac:spMk id="12" creationId="{04FFA2A8-6EB9-416A-8A05-C379F2BC3940}"/>
          </ac:spMkLst>
        </pc:spChg>
        <pc:picChg chg="add del mod modCrop">
          <ac:chgData name="Morris, Emmeline E" userId="fdd5816d-a7a2-4101-aa17-7a93394e39f4" providerId="ADAL" clId="{0D59A888-AEA2-49CB-8427-6DB0161A5502}" dt="2022-04-06T21:24:45.374" v="394" actId="478"/>
          <ac:picMkLst>
            <pc:docMk/>
            <pc:sldMk cId="2309238364" sldId="781"/>
            <ac:picMk id="3" creationId="{0E91E772-5B4F-4A95-93E3-9CA8D1C7C8A1}"/>
          </ac:picMkLst>
        </pc:picChg>
        <pc:picChg chg="del">
          <ac:chgData name="Morris, Emmeline E" userId="fdd5816d-a7a2-4101-aa17-7a93394e39f4" providerId="ADAL" clId="{0D59A888-AEA2-49CB-8427-6DB0161A5502}" dt="2022-04-06T20:32:28.010" v="281" actId="478"/>
          <ac:picMkLst>
            <pc:docMk/>
            <pc:sldMk cId="2309238364" sldId="781"/>
            <ac:picMk id="4" creationId="{8D8AA2BF-9914-4368-BBF4-CB029215B7F4}"/>
          </ac:picMkLst>
        </pc:picChg>
        <pc:picChg chg="add mod">
          <ac:chgData name="Morris, Emmeline E" userId="fdd5816d-a7a2-4101-aa17-7a93394e39f4" providerId="ADAL" clId="{0D59A888-AEA2-49CB-8427-6DB0161A5502}" dt="2022-04-06T23:14:46.252" v="831" actId="1076"/>
          <ac:picMkLst>
            <pc:docMk/>
            <pc:sldMk cId="2309238364" sldId="781"/>
            <ac:picMk id="7" creationId="{BCBE97B4-1E29-48C8-9D8A-566A58274119}"/>
          </ac:picMkLst>
        </pc:picChg>
        <pc:picChg chg="add mod modCrop">
          <ac:chgData name="Morris, Emmeline E" userId="fdd5816d-a7a2-4101-aa17-7a93394e39f4" providerId="ADAL" clId="{0D59A888-AEA2-49CB-8427-6DB0161A5502}" dt="2022-04-06T23:14:43.386" v="830" actId="1076"/>
          <ac:picMkLst>
            <pc:docMk/>
            <pc:sldMk cId="2309238364" sldId="781"/>
            <ac:picMk id="10" creationId="{9A20B6F0-8067-4F55-A600-EB500A7DF0AD}"/>
          </ac:picMkLst>
        </pc:picChg>
      </pc:sldChg>
      <pc:sldChg chg="del">
        <pc:chgData name="Morris, Emmeline E" userId="fdd5816d-a7a2-4101-aa17-7a93394e39f4" providerId="ADAL" clId="{0D59A888-AEA2-49CB-8427-6DB0161A5502}" dt="2022-04-06T19:19:50.761" v="195" actId="2696"/>
        <pc:sldMkLst>
          <pc:docMk/>
          <pc:sldMk cId="4245514337" sldId="781"/>
        </pc:sldMkLst>
      </pc:sldChg>
      <pc:sldChg chg="new del">
        <pc:chgData name="Morris, Emmeline E" userId="fdd5816d-a7a2-4101-aa17-7a93394e39f4" providerId="ADAL" clId="{0D59A888-AEA2-49CB-8427-6DB0161A5502}" dt="2022-04-06T21:27:38.814" v="473" actId="2696"/>
        <pc:sldMkLst>
          <pc:docMk/>
          <pc:sldMk cId="580479157" sldId="782"/>
        </pc:sldMkLst>
      </pc:sldChg>
      <pc:sldChg chg="del">
        <pc:chgData name="Morris, Emmeline E" userId="fdd5816d-a7a2-4101-aa17-7a93394e39f4" providerId="ADAL" clId="{0D59A888-AEA2-49CB-8427-6DB0161A5502}" dt="2022-04-06T19:19:55.384" v="196" actId="2696"/>
        <pc:sldMkLst>
          <pc:docMk/>
          <pc:sldMk cId="1424841304" sldId="782"/>
        </pc:sldMkLst>
      </pc:sldChg>
      <pc:sldChg chg="addSp delSp modSp add mod">
        <pc:chgData name="Morris, Emmeline E" userId="fdd5816d-a7a2-4101-aa17-7a93394e39f4" providerId="ADAL" clId="{0D59A888-AEA2-49CB-8427-6DB0161A5502}" dt="2022-04-07T00:51:59.021" v="2054" actId="108"/>
        <pc:sldMkLst>
          <pc:docMk/>
          <pc:sldMk cId="1250805323" sldId="783"/>
        </pc:sldMkLst>
        <pc:spChg chg="mod">
          <ac:chgData name="Morris, Emmeline E" userId="fdd5816d-a7a2-4101-aa17-7a93394e39f4" providerId="ADAL" clId="{0D59A888-AEA2-49CB-8427-6DB0161A5502}" dt="2022-04-06T21:27:27.245" v="472" actId="20577"/>
          <ac:spMkLst>
            <pc:docMk/>
            <pc:sldMk cId="1250805323" sldId="783"/>
            <ac:spMk id="3" creationId="{9F814700-C9D8-480F-907C-627B3D2E28B9}"/>
          </ac:spMkLst>
        </pc:spChg>
        <pc:spChg chg="add del mod">
          <ac:chgData name="Morris, Emmeline E" userId="fdd5816d-a7a2-4101-aa17-7a93394e39f4" providerId="ADAL" clId="{0D59A888-AEA2-49CB-8427-6DB0161A5502}" dt="2022-04-07T00:33:44.876" v="1882" actId="478"/>
          <ac:spMkLst>
            <pc:docMk/>
            <pc:sldMk cId="1250805323" sldId="783"/>
            <ac:spMk id="4" creationId="{9537E6C9-8595-4053-AD72-A5F4B6AD1C2A}"/>
          </ac:spMkLst>
        </pc:spChg>
        <pc:spChg chg="mod">
          <ac:chgData name="Morris, Emmeline E" userId="fdd5816d-a7a2-4101-aa17-7a93394e39f4" providerId="ADAL" clId="{0D59A888-AEA2-49CB-8427-6DB0161A5502}" dt="2022-04-07T00:51:59.021" v="2054" actId="108"/>
          <ac:spMkLst>
            <pc:docMk/>
            <pc:sldMk cId="1250805323" sldId="783"/>
            <ac:spMk id="6" creationId="{30548030-2FE0-486C-ACE2-C3476DC37F3B}"/>
          </ac:spMkLst>
        </pc:spChg>
        <pc:picChg chg="add mod">
          <ac:chgData name="Morris, Emmeline E" userId="fdd5816d-a7a2-4101-aa17-7a93394e39f4" providerId="ADAL" clId="{0D59A888-AEA2-49CB-8427-6DB0161A5502}" dt="2022-04-07T00:51:02.356" v="2044" actId="1076"/>
          <ac:picMkLst>
            <pc:docMk/>
            <pc:sldMk cId="1250805323" sldId="783"/>
            <ac:picMk id="5" creationId="{DDDB66D2-B541-4EF1-8BF4-FD15142CAB5B}"/>
          </ac:picMkLst>
        </pc:picChg>
      </pc:sldChg>
      <pc:sldChg chg="modSp add mod">
        <pc:chgData name="Morris, Emmeline E" userId="fdd5816d-a7a2-4101-aa17-7a93394e39f4" providerId="ADAL" clId="{0D59A888-AEA2-49CB-8427-6DB0161A5502}" dt="2022-04-06T21:36:13.434" v="512" actId="20577"/>
        <pc:sldMkLst>
          <pc:docMk/>
          <pc:sldMk cId="3706684280" sldId="784"/>
        </pc:sldMkLst>
        <pc:spChg chg="mod">
          <ac:chgData name="Morris, Emmeline E" userId="fdd5816d-a7a2-4101-aa17-7a93394e39f4" providerId="ADAL" clId="{0D59A888-AEA2-49CB-8427-6DB0161A5502}" dt="2022-04-06T21:36:13.434" v="512" actId="20577"/>
          <ac:spMkLst>
            <pc:docMk/>
            <pc:sldMk cId="3706684280" sldId="784"/>
            <ac:spMk id="2" creationId="{AFD14166-04B6-4EE8-910C-14C24582E36A}"/>
          </ac:spMkLst>
        </pc:spChg>
      </pc:sldChg>
      <pc:sldChg chg="add">
        <pc:chgData name="Morris, Emmeline E" userId="fdd5816d-a7a2-4101-aa17-7a93394e39f4" providerId="ADAL" clId="{0D59A888-AEA2-49CB-8427-6DB0161A5502}" dt="2022-04-06T21:32:49.882" v="479"/>
        <pc:sldMkLst>
          <pc:docMk/>
          <pc:sldMk cId="747308187" sldId="785"/>
        </pc:sldMkLst>
      </pc:sldChg>
      <pc:sldChg chg="add">
        <pc:chgData name="Morris, Emmeline E" userId="fdd5816d-a7a2-4101-aa17-7a93394e39f4" providerId="ADAL" clId="{0D59A888-AEA2-49CB-8427-6DB0161A5502}" dt="2022-04-06T21:32:49.882" v="479"/>
        <pc:sldMkLst>
          <pc:docMk/>
          <pc:sldMk cId="1342441397" sldId="786"/>
        </pc:sldMkLst>
      </pc:sldChg>
      <pc:sldChg chg="add">
        <pc:chgData name="Morris, Emmeline E" userId="fdd5816d-a7a2-4101-aa17-7a93394e39f4" providerId="ADAL" clId="{0D59A888-AEA2-49CB-8427-6DB0161A5502}" dt="2022-04-06T21:32:49.882" v="479"/>
        <pc:sldMkLst>
          <pc:docMk/>
          <pc:sldMk cId="4086183288" sldId="787"/>
        </pc:sldMkLst>
      </pc:sldChg>
      <pc:sldChg chg="add">
        <pc:chgData name="Morris, Emmeline E" userId="fdd5816d-a7a2-4101-aa17-7a93394e39f4" providerId="ADAL" clId="{0D59A888-AEA2-49CB-8427-6DB0161A5502}" dt="2022-04-06T21:32:49.882" v="479"/>
        <pc:sldMkLst>
          <pc:docMk/>
          <pc:sldMk cId="1480270272" sldId="788"/>
        </pc:sldMkLst>
      </pc:sldChg>
      <pc:sldChg chg="modSp add mod">
        <pc:chgData name="Morris, Emmeline E" userId="fdd5816d-a7a2-4101-aa17-7a93394e39f4" providerId="ADAL" clId="{0D59A888-AEA2-49CB-8427-6DB0161A5502}" dt="2022-04-06T21:35:32.099" v="497" actId="20577"/>
        <pc:sldMkLst>
          <pc:docMk/>
          <pc:sldMk cId="2688229527" sldId="789"/>
        </pc:sldMkLst>
        <pc:spChg chg="mod">
          <ac:chgData name="Morris, Emmeline E" userId="fdd5816d-a7a2-4101-aa17-7a93394e39f4" providerId="ADAL" clId="{0D59A888-AEA2-49CB-8427-6DB0161A5502}" dt="2022-04-06T21:35:32.099" v="497" actId="20577"/>
          <ac:spMkLst>
            <pc:docMk/>
            <pc:sldMk cId="2688229527" sldId="789"/>
            <ac:spMk id="2" creationId="{F4A08EEA-FF52-4C53-85B5-FAAAD5E90EB9}"/>
          </ac:spMkLst>
        </pc:spChg>
      </pc:sldChg>
      <pc:sldChg chg="addSp delSp modSp add del mod">
        <pc:chgData name="Morris, Emmeline E" userId="fdd5816d-a7a2-4101-aa17-7a93394e39f4" providerId="ADAL" clId="{0D59A888-AEA2-49CB-8427-6DB0161A5502}" dt="2022-04-07T00:14:48.575" v="1586" actId="2696"/>
        <pc:sldMkLst>
          <pc:docMk/>
          <pc:sldMk cId="103403756" sldId="790"/>
        </pc:sldMkLst>
        <pc:spChg chg="add mod">
          <ac:chgData name="Morris, Emmeline E" userId="fdd5816d-a7a2-4101-aa17-7a93394e39f4" providerId="ADAL" clId="{0D59A888-AEA2-49CB-8427-6DB0161A5502}" dt="2022-04-07T00:04:44.663" v="1453"/>
          <ac:spMkLst>
            <pc:docMk/>
            <pc:sldMk cId="103403756" sldId="790"/>
            <ac:spMk id="4" creationId="{A7B7EB75-59AB-4572-B07D-D34123773EB5}"/>
          </ac:spMkLst>
        </pc:spChg>
        <pc:spChg chg="del">
          <ac:chgData name="Morris, Emmeline E" userId="fdd5816d-a7a2-4101-aa17-7a93394e39f4" providerId="ADAL" clId="{0D59A888-AEA2-49CB-8427-6DB0161A5502}" dt="2022-04-06T21:59:39.698" v="555" actId="478"/>
          <ac:spMkLst>
            <pc:docMk/>
            <pc:sldMk cId="103403756" sldId="790"/>
            <ac:spMk id="6" creationId="{30548030-2FE0-486C-ACE2-C3476DC37F3B}"/>
          </ac:spMkLst>
        </pc:spChg>
      </pc:sldChg>
      <pc:sldChg chg="addSp delSp modSp add mod ord">
        <pc:chgData name="Morris, Emmeline E" userId="fdd5816d-a7a2-4101-aa17-7a93394e39f4" providerId="ADAL" clId="{0D59A888-AEA2-49CB-8427-6DB0161A5502}" dt="2022-04-06T22:04:20.764" v="677"/>
        <pc:sldMkLst>
          <pc:docMk/>
          <pc:sldMk cId="381684865" sldId="791"/>
        </pc:sldMkLst>
        <pc:spChg chg="del">
          <ac:chgData name="Morris, Emmeline E" userId="fdd5816d-a7a2-4101-aa17-7a93394e39f4" providerId="ADAL" clId="{0D59A888-AEA2-49CB-8427-6DB0161A5502}" dt="2022-04-06T21:59:29.111" v="552" actId="478"/>
          <ac:spMkLst>
            <pc:docMk/>
            <pc:sldMk cId="381684865" sldId="791"/>
            <ac:spMk id="6" creationId="{30548030-2FE0-486C-ACE2-C3476DC37F3B}"/>
          </ac:spMkLst>
        </pc:spChg>
        <pc:spChg chg="add mod">
          <ac:chgData name="Morris, Emmeline E" userId="fdd5816d-a7a2-4101-aa17-7a93394e39f4" providerId="ADAL" clId="{0D59A888-AEA2-49CB-8427-6DB0161A5502}" dt="2022-04-06T22:03:55.246" v="675" actId="20577"/>
          <ac:spMkLst>
            <pc:docMk/>
            <pc:sldMk cId="381684865" sldId="791"/>
            <ac:spMk id="7" creationId="{039B753D-78A2-4F18-A6BE-0005067DDA68}"/>
          </ac:spMkLst>
        </pc:spChg>
        <pc:picChg chg="add mod modCrop">
          <ac:chgData name="Morris, Emmeline E" userId="fdd5816d-a7a2-4101-aa17-7a93394e39f4" providerId="ADAL" clId="{0D59A888-AEA2-49CB-8427-6DB0161A5502}" dt="2022-04-06T22:02:20.705" v="615" actId="1076"/>
          <ac:picMkLst>
            <pc:docMk/>
            <pc:sldMk cId="381684865" sldId="791"/>
            <ac:picMk id="4" creationId="{884EB402-0C67-4A2E-8AC2-7CED3B0316E1}"/>
          </ac:picMkLst>
        </pc:picChg>
      </pc:sldChg>
      <pc:sldChg chg="addSp delSp modSp add mod ord">
        <pc:chgData name="Morris, Emmeline E" userId="fdd5816d-a7a2-4101-aa17-7a93394e39f4" providerId="ADAL" clId="{0D59A888-AEA2-49CB-8427-6DB0161A5502}" dt="2022-04-06T22:04:20.764" v="677"/>
        <pc:sldMkLst>
          <pc:docMk/>
          <pc:sldMk cId="4203832631" sldId="792"/>
        </pc:sldMkLst>
        <pc:spChg chg="del">
          <ac:chgData name="Morris, Emmeline E" userId="fdd5816d-a7a2-4101-aa17-7a93394e39f4" providerId="ADAL" clId="{0D59A888-AEA2-49CB-8427-6DB0161A5502}" dt="2022-04-06T22:00:19.622" v="556" actId="478"/>
          <ac:spMkLst>
            <pc:docMk/>
            <pc:sldMk cId="4203832631" sldId="792"/>
            <ac:spMk id="6" creationId="{30548030-2FE0-486C-ACE2-C3476DC37F3B}"/>
          </ac:spMkLst>
        </pc:spChg>
        <pc:spChg chg="add mod">
          <ac:chgData name="Morris, Emmeline E" userId="fdd5816d-a7a2-4101-aa17-7a93394e39f4" providerId="ADAL" clId="{0D59A888-AEA2-49CB-8427-6DB0161A5502}" dt="2022-04-06T22:03:35.616" v="661" actId="20577"/>
          <ac:spMkLst>
            <pc:docMk/>
            <pc:sldMk cId="4203832631" sldId="792"/>
            <ac:spMk id="7" creationId="{E89B8A01-EE18-4DF3-8403-C9AB71D18698}"/>
          </ac:spMkLst>
        </pc:spChg>
        <pc:picChg chg="add mod modCrop">
          <ac:chgData name="Morris, Emmeline E" userId="fdd5816d-a7a2-4101-aa17-7a93394e39f4" providerId="ADAL" clId="{0D59A888-AEA2-49CB-8427-6DB0161A5502}" dt="2022-04-06T22:00:50.785" v="563" actId="108"/>
          <ac:picMkLst>
            <pc:docMk/>
            <pc:sldMk cId="4203832631" sldId="792"/>
            <ac:picMk id="4" creationId="{31DB8FEF-5C13-4E1C-8DC5-A21E3A1FE213}"/>
          </ac:picMkLst>
        </pc:picChg>
      </pc:sldChg>
      <pc:sldChg chg="addSp delSp modSp add mod ord">
        <pc:chgData name="Morris, Emmeline E" userId="fdd5816d-a7a2-4101-aa17-7a93394e39f4" providerId="ADAL" clId="{0D59A888-AEA2-49CB-8427-6DB0161A5502}" dt="2022-04-07T00:01:57.921" v="1354"/>
        <pc:sldMkLst>
          <pc:docMk/>
          <pc:sldMk cId="3973426498" sldId="793"/>
        </pc:sldMkLst>
        <pc:picChg chg="add mod">
          <ac:chgData name="Morris, Emmeline E" userId="fdd5816d-a7a2-4101-aa17-7a93394e39f4" providerId="ADAL" clId="{0D59A888-AEA2-49CB-8427-6DB0161A5502}" dt="2022-04-07T00:01:40.720" v="1350" actId="1076"/>
          <ac:picMkLst>
            <pc:docMk/>
            <pc:sldMk cId="3973426498" sldId="793"/>
            <ac:picMk id="3" creationId="{F8D77A45-3D1A-432A-B7CC-ACD2E4B7E765}"/>
          </ac:picMkLst>
        </pc:picChg>
        <pc:picChg chg="del">
          <ac:chgData name="Morris, Emmeline E" userId="fdd5816d-a7a2-4101-aa17-7a93394e39f4" providerId="ADAL" clId="{0D59A888-AEA2-49CB-8427-6DB0161A5502}" dt="2022-04-06T22:37:01.266" v="711" actId="478"/>
          <ac:picMkLst>
            <pc:docMk/>
            <pc:sldMk cId="3973426498" sldId="793"/>
            <ac:picMk id="6" creationId="{25A7FF54-AADF-4199-8A59-0E01659FCF02}"/>
          </ac:picMkLst>
        </pc:picChg>
        <pc:picChg chg="add del mod">
          <ac:chgData name="Morris, Emmeline E" userId="fdd5816d-a7a2-4101-aa17-7a93394e39f4" providerId="ADAL" clId="{0D59A888-AEA2-49CB-8427-6DB0161A5502}" dt="2022-04-07T00:01:20.283" v="1345" actId="478"/>
          <ac:picMkLst>
            <pc:docMk/>
            <pc:sldMk cId="3973426498" sldId="793"/>
            <ac:picMk id="7" creationId="{15F373FB-BDDD-46DA-9A50-948AB60C7E41}"/>
          </ac:picMkLst>
        </pc:picChg>
        <pc:picChg chg="del">
          <ac:chgData name="Morris, Emmeline E" userId="fdd5816d-a7a2-4101-aa17-7a93394e39f4" providerId="ADAL" clId="{0D59A888-AEA2-49CB-8427-6DB0161A5502}" dt="2022-04-06T22:37:02.136" v="712" actId="478"/>
          <ac:picMkLst>
            <pc:docMk/>
            <pc:sldMk cId="3973426498" sldId="793"/>
            <ac:picMk id="8" creationId="{2F5DB125-6B00-4254-9284-6AA354A1EA6D}"/>
          </ac:picMkLst>
        </pc:picChg>
        <pc:picChg chg="del">
          <ac:chgData name="Morris, Emmeline E" userId="fdd5816d-a7a2-4101-aa17-7a93394e39f4" providerId="ADAL" clId="{0D59A888-AEA2-49CB-8427-6DB0161A5502}" dt="2022-04-06T22:37:00.305" v="710" actId="478"/>
          <ac:picMkLst>
            <pc:docMk/>
            <pc:sldMk cId="3973426498" sldId="793"/>
            <ac:picMk id="10" creationId="{36E9B7BD-37D2-4A20-B7BD-6BDF4661E8FB}"/>
          </ac:picMkLst>
        </pc:picChg>
        <pc:picChg chg="add del mod">
          <ac:chgData name="Morris, Emmeline E" userId="fdd5816d-a7a2-4101-aa17-7a93394e39f4" providerId="ADAL" clId="{0D59A888-AEA2-49CB-8427-6DB0161A5502}" dt="2022-04-07T00:01:36.971" v="1349" actId="478"/>
          <ac:picMkLst>
            <pc:docMk/>
            <pc:sldMk cId="3973426498" sldId="793"/>
            <ac:picMk id="11" creationId="{945D875B-86E1-4D33-A76E-A38A35BB1E3A}"/>
          </ac:picMkLst>
        </pc:picChg>
        <pc:picChg chg="add mod">
          <ac:chgData name="Morris, Emmeline E" userId="fdd5816d-a7a2-4101-aa17-7a93394e39f4" providerId="ADAL" clId="{0D59A888-AEA2-49CB-8427-6DB0161A5502}" dt="2022-04-07T00:01:47.088" v="1352" actId="14100"/>
          <ac:picMkLst>
            <pc:docMk/>
            <pc:sldMk cId="3973426498" sldId="793"/>
            <ac:picMk id="13" creationId="{0862ABA6-65E4-4849-A818-B0C9102737CC}"/>
          </ac:picMkLst>
        </pc:picChg>
      </pc:sldChg>
      <pc:sldChg chg="delSp modSp add del mod">
        <pc:chgData name="Morris, Emmeline E" userId="fdd5816d-a7a2-4101-aa17-7a93394e39f4" providerId="ADAL" clId="{0D59A888-AEA2-49CB-8427-6DB0161A5502}" dt="2022-04-06T23:21:50.731" v="950" actId="1076"/>
        <pc:sldMkLst>
          <pc:docMk/>
          <pc:sldMk cId="2821676692" sldId="794"/>
        </pc:sldMkLst>
        <pc:picChg chg="del">
          <ac:chgData name="Morris, Emmeline E" userId="fdd5816d-a7a2-4101-aa17-7a93394e39f4" providerId="ADAL" clId="{0D59A888-AEA2-49CB-8427-6DB0161A5502}" dt="2022-04-06T23:20:02.111" v="926" actId="478"/>
          <ac:picMkLst>
            <pc:docMk/>
            <pc:sldMk cId="2821676692" sldId="794"/>
            <ac:picMk id="4" creationId="{57074EAC-7C43-401D-BC55-12410F8B762F}"/>
          </ac:picMkLst>
        </pc:picChg>
        <pc:picChg chg="del">
          <ac:chgData name="Morris, Emmeline E" userId="fdd5816d-a7a2-4101-aa17-7a93394e39f4" providerId="ADAL" clId="{0D59A888-AEA2-49CB-8427-6DB0161A5502}" dt="2022-04-06T23:20:32.727" v="935" actId="478"/>
          <ac:picMkLst>
            <pc:docMk/>
            <pc:sldMk cId="2821676692" sldId="794"/>
            <ac:picMk id="7" creationId="{3407C85D-541A-4202-8BE8-B30F37068798}"/>
          </ac:picMkLst>
        </pc:picChg>
        <pc:picChg chg="mod ord modCrop">
          <ac:chgData name="Morris, Emmeline E" userId="fdd5816d-a7a2-4101-aa17-7a93394e39f4" providerId="ADAL" clId="{0D59A888-AEA2-49CB-8427-6DB0161A5502}" dt="2022-04-06T23:21:50.731" v="950" actId="1076"/>
          <ac:picMkLst>
            <pc:docMk/>
            <pc:sldMk cId="2821676692" sldId="794"/>
            <ac:picMk id="8" creationId="{E3A9C521-C43F-403B-97E7-98175C8CC2A5}"/>
          </ac:picMkLst>
        </pc:picChg>
        <pc:picChg chg="mod modCrop">
          <ac:chgData name="Morris, Emmeline E" userId="fdd5816d-a7a2-4101-aa17-7a93394e39f4" providerId="ADAL" clId="{0D59A888-AEA2-49CB-8427-6DB0161A5502}" dt="2022-04-06T23:21:45.642" v="949" actId="14100"/>
          <ac:picMkLst>
            <pc:docMk/>
            <pc:sldMk cId="2821676692" sldId="794"/>
            <ac:picMk id="10" creationId="{DEA96D19-305B-49ED-813A-5E56AF6FF862}"/>
          </ac:picMkLst>
        </pc:picChg>
        <pc:picChg chg="del mod">
          <ac:chgData name="Morris, Emmeline E" userId="fdd5816d-a7a2-4101-aa17-7a93394e39f4" providerId="ADAL" clId="{0D59A888-AEA2-49CB-8427-6DB0161A5502}" dt="2022-04-06T23:20:23.241" v="933" actId="478"/>
          <ac:picMkLst>
            <pc:docMk/>
            <pc:sldMk cId="2821676692" sldId="794"/>
            <ac:picMk id="11" creationId="{B3295A8A-717B-43B6-B0B7-2AA6435D2D7E}"/>
          </ac:picMkLst>
        </pc:picChg>
        <pc:picChg chg="del">
          <ac:chgData name="Morris, Emmeline E" userId="fdd5816d-a7a2-4101-aa17-7a93394e39f4" providerId="ADAL" clId="{0D59A888-AEA2-49CB-8427-6DB0161A5502}" dt="2022-04-06T23:21:36.010" v="947" actId="478"/>
          <ac:picMkLst>
            <pc:docMk/>
            <pc:sldMk cId="2821676692" sldId="794"/>
            <ac:picMk id="13" creationId="{C752D95A-112D-4329-A827-2DA101D44B53}"/>
          </ac:picMkLst>
        </pc:picChg>
        <pc:picChg chg="del">
          <ac:chgData name="Morris, Emmeline E" userId="fdd5816d-a7a2-4101-aa17-7a93394e39f4" providerId="ADAL" clId="{0D59A888-AEA2-49CB-8427-6DB0161A5502}" dt="2022-04-06T23:20:14.907" v="931" actId="478"/>
          <ac:picMkLst>
            <pc:docMk/>
            <pc:sldMk cId="2821676692" sldId="794"/>
            <ac:picMk id="15" creationId="{78C17E9B-218B-45BA-8739-9AF2E4464116}"/>
          </ac:picMkLst>
        </pc:picChg>
        <pc:picChg chg="del">
          <ac:chgData name="Morris, Emmeline E" userId="fdd5816d-a7a2-4101-aa17-7a93394e39f4" providerId="ADAL" clId="{0D59A888-AEA2-49CB-8427-6DB0161A5502}" dt="2022-04-06T23:20:10.313" v="928" actId="478"/>
          <ac:picMkLst>
            <pc:docMk/>
            <pc:sldMk cId="2821676692" sldId="794"/>
            <ac:picMk id="17" creationId="{EC143818-A9E5-40AD-800A-8A95C7A6D4DA}"/>
          </ac:picMkLst>
        </pc:picChg>
        <pc:picChg chg="del">
          <ac:chgData name="Morris, Emmeline E" userId="fdd5816d-a7a2-4101-aa17-7a93394e39f4" providerId="ADAL" clId="{0D59A888-AEA2-49CB-8427-6DB0161A5502}" dt="2022-04-06T23:20:13.359" v="930" actId="478"/>
          <ac:picMkLst>
            <pc:docMk/>
            <pc:sldMk cId="2821676692" sldId="794"/>
            <ac:picMk id="19" creationId="{EF76846D-2A4B-4071-AB03-99B3F1D227F5}"/>
          </ac:picMkLst>
        </pc:picChg>
        <pc:picChg chg="del">
          <ac:chgData name="Morris, Emmeline E" userId="fdd5816d-a7a2-4101-aa17-7a93394e39f4" providerId="ADAL" clId="{0D59A888-AEA2-49CB-8427-6DB0161A5502}" dt="2022-04-06T23:20:11.670" v="929" actId="478"/>
          <ac:picMkLst>
            <pc:docMk/>
            <pc:sldMk cId="2821676692" sldId="794"/>
            <ac:picMk id="21" creationId="{E5FF6751-2452-4920-8B42-599B252D9D71}"/>
          </ac:picMkLst>
        </pc:picChg>
        <pc:picChg chg="del">
          <ac:chgData name="Morris, Emmeline E" userId="fdd5816d-a7a2-4101-aa17-7a93394e39f4" providerId="ADAL" clId="{0D59A888-AEA2-49CB-8427-6DB0161A5502}" dt="2022-04-06T23:19:59.365" v="925" actId="478"/>
          <ac:picMkLst>
            <pc:docMk/>
            <pc:sldMk cId="2821676692" sldId="794"/>
            <ac:picMk id="23" creationId="{68F0AD6F-AC77-48AA-B26A-721CE09A25C9}"/>
          </ac:picMkLst>
        </pc:picChg>
      </pc:sldChg>
      <pc:sldChg chg="addSp delSp modSp add mod">
        <pc:chgData name="Morris, Emmeline E" userId="fdd5816d-a7a2-4101-aa17-7a93394e39f4" providerId="ADAL" clId="{0D59A888-AEA2-49CB-8427-6DB0161A5502}" dt="2022-04-06T23:27:54.917" v="1059" actId="1076"/>
        <pc:sldMkLst>
          <pc:docMk/>
          <pc:sldMk cId="597975449" sldId="795"/>
        </pc:sldMkLst>
        <pc:spChg chg="add mod">
          <ac:chgData name="Morris, Emmeline E" userId="fdd5816d-a7a2-4101-aa17-7a93394e39f4" providerId="ADAL" clId="{0D59A888-AEA2-49CB-8427-6DB0161A5502}" dt="2022-04-06T23:27:05.297" v="1044" actId="21"/>
          <ac:spMkLst>
            <pc:docMk/>
            <pc:sldMk cId="597975449" sldId="795"/>
            <ac:spMk id="14" creationId="{68362845-C8F1-4772-B8D7-1F20609F276C}"/>
          </ac:spMkLst>
        </pc:spChg>
        <pc:spChg chg="add mod">
          <ac:chgData name="Morris, Emmeline E" userId="fdd5816d-a7a2-4101-aa17-7a93394e39f4" providerId="ADAL" clId="{0D59A888-AEA2-49CB-8427-6DB0161A5502}" dt="2022-04-06T23:27:54.917" v="1059" actId="1076"/>
          <ac:spMkLst>
            <pc:docMk/>
            <pc:sldMk cId="597975449" sldId="795"/>
            <ac:spMk id="16" creationId="{48D23C6F-8C91-4E0F-BC4C-633BAB6DEA53}"/>
          </ac:spMkLst>
        </pc:spChg>
        <pc:picChg chg="del">
          <ac:chgData name="Morris, Emmeline E" userId="fdd5816d-a7a2-4101-aa17-7a93394e39f4" providerId="ADAL" clId="{0D59A888-AEA2-49CB-8427-6DB0161A5502}" dt="2022-04-06T23:22:15.409" v="952" actId="478"/>
          <ac:picMkLst>
            <pc:docMk/>
            <pc:sldMk cId="597975449" sldId="795"/>
            <ac:picMk id="4" creationId="{57074EAC-7C43-401D-BC55-12410F8B762F}"/>
          </ac:picMkLst>
        </pc:picChg>
        <pc:picChg chg="del">
          <ac:chgData name="Morris, Emmeline E" userId="fdd5816d-a7a2-4101-aa17-7a93394e39f4" providerId="ADAL" clId="{0D59A888-AEA2-49CB-8427-6DB0161A5502}" dt="2022-04-06T23:23:01.219" v="965" actId="478"/>
          <ac:picMkLst>
            <pc:docMk/>
            <pc:sldMk cId="597975449" sldId="795"/>
            <ac:picMk id="7" creationId="{3407C85D-541A-4202-8BE8-B30F37068798}"/>
          </ac:picMkLst>
        </pc:picChg>
        <pc:picChg chg="del">
          <ac:chgData name="Morris, Emmeline E" userId="fdd5816d-a7a2-4101-aa17-7a93394e39f4" providerId="ADAL" clId="{0D59A888-AEA2-49CB-8427-6DB0161A5502}" dt="2022-04-06T23:22:59.992" v="964" actId="478"/>
          <ac:picMkLst>
            <pc:docMk/>
            <pc:sldMk cId="597975449" sldId="795"/>
            <ac:picMk id="8" creationId="{E3A9C521-C43F-403B-97E7-98175C8CC2A5}"/>
          </ac:picMkLst>
        </pc:picChg>
        <pc:picChg chg="del">
          <ac:chgData name="Morris, Emmeline E" userId="fdd5816d-a7a2-4101-aa17-7a93394e39f4" providerId="ADAL" clId="{0D59A888-AEA2-49CB-8427-6DB0161A5502}" dt="2022-04-06T23:22:58.982" v="963" actId="478"/>
          <ac:picMkLst>
            <pc:docMk/>
            <pc:sldMk cId="597975449" sldId="795"/>
            <ac:picMk id="10" creationId="{DEA96D19-305B-49ED-813A-5E56AF6FF862}"/>
          </ac:picMkLst>
        </pc:picChg>
        <pc:picChg chg="del">
          <ac:chgData name="Morris, Emmeline E" userId="fdd5816d-a7a2-4101-aa17-7a93394e39f4" providerId="ADAL" clId="{0D59A888-AEA2-49CB-8427-6DB0161A5502}" dt="2022-04-06T23:22:55.851" v="962" actId="478"/>
          <ac:picMkLst>
            <pc:docMk/>
            <pc:sldMk cId="597975449" sldId="795"/>
            <ac:picMk id="11" creationId="{B3295A8A-717B-43B6-B0B7-2AA6435D2D7E}"/>
          </ac:picMkLst>
        </pc:picChg>
        <pc:picChg chg="del">
          <ac:chgData name="Morris, Emmeline E" userId="fdd5816d-a7a2-4101-aa17-7a93394e39f4" providerId="ADAL" clId="{0D59A888-AEA2-49CB-8427-6DB0161A5502}" dt="2022-04-06T23:22:46.928" v="960" actId="478"/>
          <ac:picMkLst>
            <pc:docMk/>
            <pc:sldMk cId="597975449" sldId="795"/>
            <ac:picMk id="13" creationId="{C752D95A-112D-4329-A827-2DA101D44B53}"/>
          </ac:picMkLst>
        </pc:picChg>
        <pc:picChg chg="mod modCrop">
          <ac:chgData name="Morris, Emmeline E" userId="fdd5816d-a7a2-4101-aa17-7a93394e39f4" providerId="ADAL" clId="{0D59A888-AEA2-49CB-8427-6DB0161A5502}" dt="2022-04-06T23:24:26.622" v="983" actId="108"/>
          <ac:picMkLst>
            <pc:docMk/>
            <pc:sldMk cId="597975449" sldId="795"/>
            <ac:picMk id="15" creationId="{78C17E9B-218B-45BA-8739-9AF2E4464116}"/>
          </ac:picMkLst>
        </pc:picChg>
        <pc:picChg chg="del">
          <ac:chgData name="Morris, Emmeline E" userId="fdd5816d-a7a2-4101-aa17-7a93394e39f4" providerId="ADAL" clId="{0D59A888-AEA2-49CB-8427-6DB0161A5502}" dt="2022-04-06T23:22:36" v="957" actId="478"/>
          <ac:picMkLst>
            <pc:docMk/>
            <pc:sldMk cId="597975449" sldId="795"/>
            <ac:picMk id="17" creationId="{EC143818-A9E5-40AD-800A-8A95C7A6D4DA}"/>
          </ac:picMkLst>
        </pc:picChg>
        <pc:picChg chg="del mod">
          <ac:chgData name="Morris, Emmeline E" userId="fdd5816d-a7a2-4101-aa17-7a93394e39f4" providerId="ADAL" clId="{0D59A888-AEA2-49CB-8427-6DB0161A5502}" dt="2022-04-06T23:22:38.182" v="958" actId="478"/>
          <ac:picMkLst>
            <pc:docMk/>
            <pc:sldMk cId="597975449" sldId="795"/>
            <ac:picMk id="19" creationId="{EF76846D-2A4B-4071-AB03-99B3F1D227F5}"/>
          </ac:picMkLst>
        </pc:picChg>
        <pc:picChg chg="del">
          <ac:chgData name="Morris, Emmeline E" userId="fdd5816d-a7a2-4101-aa17-7a93394e39f4" providerId="ADAL" clId="{0D59A888-AEA2-49CB-8427-6DB0161A5502}" dt="2022-04-06T23:22:28.899" v="955" actId="478"/>
          <ac:picMkLst>
            <pc:docMk/>
            <pc:sldMk cId="597975449" sldId="795"/>
            <ac:picMk id="21" creationId="{E5FF6751-2452-4920-8B42-599B252D9D71}"/>
          </ac:picMkLst>
        </pc:picChg>
        <pc:picChg chg="mod modCrop">
          <ac:chgData name="Morris, Emmeline E" userId="fdd5816d-a7a2-4101-aa17-7a93394e39f4" providerId="ADAL" clId="{0D59A888-AEA2-49CB-8427-6DB0161A5502}" dt="2022-04-06T23:27:13.466" v="1047" actId="1076"/>
          <ac:picMkLst>
            <pc:docMk/>
            <pc:sldMk cId="597975449" sldId="795"/>
            <ac:picMk id="23" creationId="{68F0AD6F-AC77-48AA-B26A-721CE09A25C9}"/>
          </ac:picMkLst>
        </pc:picChg>
      </pc:sldChg>
      <pc:sldChg chg="addSp delSp modSp add mod">
        <pc:chgData name="Morris, Emmeline E" userId="fdd5816d-a7a2-4101-aa17-7a93394e39f4" providerId="ADAL" clId="{0D59A888-AEA2-49CB-8427-6DB0161A5502}" dt="2022-04-06T23:29:50.310" v="1084" actId="14100"/>
        <pc:sldMkLst>
          <pc:docMk/>
          <pc:sldMk cId="2298469373" sldId="796"/>
        </pc:sldMkLst>
        <pc:picChg chg="del">
          <ac:chgData name="Morris, Emmeline E" userId="fdd5816d-a7a2-4101-aa17-7a93394e39f4" providerId="ADAL" clId="{0D59A888-AEA2-49CB-8427-6DB0161A5502}" dt="2022-04-06T23:25:26.224" v="1007" actId="478"/>
          <ac:picMkLst>
            <pc:docMk/>
            <pc:sldMk cId="2298469373" sldId="796"/>
            <ac:picMk id="4" creationId="{57074EAC-7C43-401D-BC55-12410F8B762F}"/>
          </ac:picMkLst>
        </pc:picChg>
        <pc:picChg chg="del">
          <ac:chgData name="Morris, Emmeline E" userId="fdd5816d-a7a2-4101-aa17-7a93394e39f4" providerId="ADAL" clId="{0D59A888-AEA2-49CB-8427-6DB0161A5502}" dt="2022-04-06T23:29:18.413" v="1077" actId="478"/>
          <ac:picMkLst>
            <pc:docMk/>
            <pc:sldMk cId="2298469373" sldId="796"/>
            <ac:picMk id="7" creationId="{3407C85D-541A-4202-8BE8-B30F37068798}"/>
          </ac:picMkLst>
        </pc:picChg>
        <pc:picChg chg="del">
          <ac:chgData name="Morris, Emmeline E" userId="fdd5816d-a7a2-4101-aa17-7a93394e39f4" providerId="ADAL" clId="{0D59A888-AEA2-49CB-8427-6DB0161A5502}" dt="2022-04-06T23:29:09.206" v="1072" actId="478"/>
          <ac:picMkLst>
            <pc:docMk/>
            <pc:sldMk cId="2298469373" sldId="796"/>
            <ac:picMk id="8" creationId="{E3A9C521-C43F-403B-97E7-98175C8CC2A5}"/>
          </ac:picMkLst>
        </pc:picChg>
        <pc:picChg chg="del mod">
          <ac:chgData name="Morris, Emmeline E" userId="fdd5816d-a7a2-4101-aa17-7a93394e39f4" providerId="ADAL" clId="{0D59A888-AEA2-49CB-8427-6DB0161A5502}" dt="2022-04-06T23:25:30.832" v="1009" actId="478"/>
          <ac:picMkLst>
            <pc:docMk/>
            <pc:sldMk cId="2298469373" sldId="796"/>
            <ac:picMk id="10" creationId="{DEA96D19-305B-49ED-813A-5E56AF6FF862}"/>
          </ac:picMkLst>
        </pc:picChg>
        <pc:picChg chg="del mod">
          <ac:chgData name="Morris, Emmeline E" userId="fdd5816d-a7a2-4101-aa17-7a93394e39f4" providerId="ADAL" clId="{0D59A888-AEA2-49CB-8427-6DB0161A5502}" dt="2022-04-06T23:29:07.505" v="1071" actId="478"/>
          <ac:picMkLst>
            <pc:docMk/>
            <pc:sldMk cId="2298469373" sldId="796"/>
            <ac:picMk id="11" creationId="{B3295A8A-717B-43B6-B0B7-2AA6435D2D7E}"/>
          </ac:picMkLst>
        </pc:picChg>
        <pc:picChg chg="del">
          <ac:chgData name="Morris, Emmeline E" userId="fdd5816d-a7a2-4101-aa17-7a93394e39f4" providerId="ADAL" clId="{0D59A888-AEA2-49CB-8427-6DB0161A5502}" dt="2022-04-06T23:29:03.679" v="1069" actId="478"/>
          <ac:picMkLst>
            <pc:docMk/>
            <pc:sldMk cId="2298469373" sldId="796"/>
            <ac:picMk id="13" creationId="{C752D95A-112D-4329-A827-2DA101D44B53}"/>
          </ac:picMkLst>
        </pc:picChg>
        <pc:picChg chg="add mod">
          <ac:chgData name="Morris, Emmeline E" userId="fdd5816d-a7a2-4101-aa17-7a93394e39f4" providerId="ADAL" clId="{0D59A888-AEA2-49CB-8427-6DB0161A5502}" dt="2022-04-06T23:29:50.310" v="1084" actId="14100"/>
          <ac:picMkLst>
            <pc:docMk/>
            <pc:sldMk cId="2298469373" sldId="796"/>
            <ac:picMk id="14" creationId="{7D7FF5E6-B1ED-45CD-A861-36EC1709FF65}"/>
          </ac:picMkLst>
        </pc:picChg>
        <pc:picChg chg="del mod">
          <ac:chgData name="Morris, Emmeline E" userId="fdd5816d-a7a2-4101-aa17-7a93394e39f4" providerId="ADAL" clId="{0D59A888-AEA2-49CB-8427-6DB0161A5502}" dt="2022-04-06T23:29:16.997" v="1076" actId="478"/>
          <ac:picMkLst>
            <pc:docMk/>
            <pc:sldMk cId="2298469373" sldId="796"/>
            <ac:picMk id="15" creationId="{78C17E9B-218B-45BA-8739-9AF2E4464116}"/>
          </ac:picMkLst>
        </pc:picChg>
        <pc:picChg chg="mod">
          <ac:chgData name="Morris, Emmeline E" userId="fdd5816d-a7a2-4101-aa17-7a93394e39f4" providerId="ADAL" clId="{0D59A888-AEA2-49CB-8427-6DB0161A5502}" dt="2022-04-06T23:29:20.671" v="1078" actId="1076"/>
          <ac:picMkLst>
            <pc:docMk/>
            <pc:sldMk cId="2298469373" sldId="796"/>
            <ac:picMk id="17" creationId="{EC143818-A9E5-40AD-800A-8A95C7A6D4DA}"/>
          </ac:picMkLst>
        </pc:picChg>
        <pc:picChg chg="del">
          <ac:chgData name="Morris, Emmeline E" userId="fdd5816d-a7a2-4101-aa17-7a93394e39f4" providerId="ADAL" clId="{0D59A888-AEA2-49CB-8427-6DB0161A5502}" dt="2022-04-06T23:29:13.719" v="1074" actId="478"/>
          <ac:picMkLst>
            <pc:docMk/>
            <pc:sldMk cId="2298469373" sldId="796"/>
            <ac:picMk id="19" creationId="{EF76846D-2A4B-4071-AB03-99B3F1D227F5}"/>
          </ac:picMkLst>
        </pc:picChg>
        <pc:picChg chg="del mod">
          <ac:chgData name="Morris, Emmeline E" userId="fdd5816d-a7a2-4101-aa17-7a93394e39f4" providerId="ADAL" clId="{0D59A888-AEA2-49CB-8427-6DB0161A5502}" dt="2022-04-06T23:29:29.648" v="1080" actId="478"/>
          <ac:picMkLst>
            <pc:docMk/>
            <pc:sldMk cId="2298469373" sldId="796"/>
            <ac:picMk id="21" creationId="{E5FF6751-2452-4920-8B42-599B252D9D71}"/>
          </ac:picMkLst>
        </pc:picChg>
        <pc:picChg chg="del mod">
          <ac:chgData name="Morris, Emmeline E" userId="fdd5816d-a7a2-4101-aa17-7a93394e39f4" providerId="ADAL" clId="{0D59A888-AEA2-49CB-8427-6DB0161A5502}" dt="2022-04-06T23:25:23.324" v="1006" actId="478"/>
          <ac:picMkLst>
            <pc:docMk/>
            <pc:sldMk cId="2298469373" sldId="796"/>
            <ac:picMk id="23" creationId="{68F0AD6F-AC77-48AA-B26A-721CE09A25C9}"/>
          </ac:picMkLst>
        </pc:picChg>
      </pc:sldChg>
      <pc:sldChg chg="addSp delSp modSp add mod ord">
        <pc:chgData name="Morris, Emmeline E" userId="fdd5816d-a7a2-4101-aa17-7a93394e39f4" providerId="ADAL" clId="{0D59A888-AEA2-49CB-8427-6DB0161A5502}" dt="2022-04-06T23:58:09.594" v="1326" actId="14100"/>
        <pc:sldMkLst>
          <pc:docMk/>
          <pc:sldMk cId="3998797734" sldId="797"/>
        </pc:sldMkLst>
        <pc:spChg chg="mod">
          <ac:chgData name="Morris, Emmeline E" userId="fdd5816d-a7a2-4101-aa17-7a93394e39f4" providerId="ADAL" clId="{0D59A888-AEA2-49CB-8427-6DB0161A5502}" dt="2022-04-06T23:32:00.357" v="1114" actId="20577"/>
          <ac:spMkLst>
            <pc:docMk/>
            <pc:sldMk cId="3998797734" sldId="797"/>
            <ac:spMk id="3" creationId="{9F814700-C9D8-480F-907C-627B3D2E28B9}"/>
          </ac:spMkLst>
        </pc:spChg>
        <pc:spChg chg="add mod">
          <ac:chgData name="Morris, Emmeline E" userId="fdd5816d-a7a2-4101-aa17-7a93394e39f4" providerId="ADAL" clId="{0D59A888-AEA2-49CB-8427-6DB0161A5502}" dt="2022-04-06T23:38:49.772" v="1163" actId="1076"/>
          <ac:spMkLst>
            <pc:docMk/>
            <pc:sldMk cId="3998797734" sldId="797"/>
            <ac:spMk id="4" creationId="{DDACE7E9-27BC-4AF5-A1DA-E175ADEE32CC}"/>
          </ac:spMkLst>
        </pc:spChg>
        <pc:spChg chg="add mod">
          <ac:chgData name="Morris, Emmeline E" userId="fdd5816d-a7a2-4101-aa17-7a93394e39f4" providerId="ADAL" clId="{0D59A888-AEA2-49CB-8427-6DB0161A5502}" dt="2022-04-06T23:38:23.104" v="1159" actId="1076"/>
          <ac:spMkLst>
            <pc:docMk/>
            <pc:sldMk cId="3998797734" sldId="797"/>
            <ac:spMk id="12" creationId="{3D4D2608-18D4-4C50-8EA1-BBDC0E61E618}"/>
          </ac:spMkLst>
        </pc:spChg>
        <pc:spChg chg="add mod">
          <ac:chgData name="Morris, Emmeline E" userId="fdd5816d-a7a2-4101-aa17-7a93394e39f4" providerId="ADAL" clId="{0D59A888-AEA2-49CB-8427-6DB0161A5502}" dt="2022-04-06T23:39:21.877" v="1165" actId="1076"/>
          <ac:spMkLst>
            <pc:docMk/>
            <pc:sldMk cId="3998797734" sldId="797"/>
            <ac:spMk id="14" creationId="{05945BA4-E74B-42EC-A156-F6D7DF326471}"/>
          </ac:spMkLst>
        </pc:spChg>
        <pc:spChg chg="add del mod">
          <ac:chgData name="Morris, Emmeline E" userId="fdd5816d-a7a2-4101-aa17-7a93394e39f4" providerId="ADAL" clId="{0D59A888-AEA2-49CB-8427-6DB0161A5502}" dt="2022-04-06T23:39:28.160" v="1167" actId="478"/>
          <ac:spMkLst>
            <pc:docMk/>
            <pc:sldMk cId="3998797734" sldId="797"/>
            <ac:spMk id="16" creationId="{648597CB-559D-45CC-830A-C978998F925E}"/>
          </ac:spMkLst>
        </pc:spChg>
        <pc:spChg chg="add del mod">
          <ac:chgData name="Morris, Emmeline E" userId="fdd5816d-a7a2-4101-aa17-7a93394e39f4" providerId="ADAL" clId="{0D59A888-AEA2-49CB-8427-6DB0161A5502}" dt="2022-04-06T23:39:50.364" v="1170" actId="478"/>
          <ac:spMkLst>
            <pc:docMk/>
            <pc:sldMk cId="3998797734" sldId="797"/>
            <ac:spMk id="18" creationId="{3107297A-F99B-48F4-97D5-70E91E8015BD}"/>
          </ac:spMkLst>
        </pc:spChg>
        <pc:spChg chg="add mod">
          <ac:chgData name="Morris, Emmeline E" userId="fdd5816d-a7a2-4101-aa17-7a93394e39f4" providerId="ADAL" clId="{0D59A888-AEA2-49CB-8427-6DB0161A5502}" dt="2022-04-06T23:40:34.413" v="1192" actId="14100"/>
          <ac:spMkLst>
            <pc:docMk/>
            <pc:sldMk cId="3998797734" sldId="797"/>
            <ac:spMk id="20" creationId="{134241EA-CEA5-43F5-A1C5-215C3942792E}"/>
          </ac:spMkLst>
        </pc:spChg>
        <pc:spChg chg="add mod">
          <ac:chgData name="Morris, Emmeline E" userId="fdd5816d-a7a2-4101-aa17-7a93394e39f4" providerId="ADAL" clId="{0D59A888-AEA2-49CB-8427-6DB0161A5502}" dt="2022-04-06T23:41:24.254" v="1221" actId="1076"/>
          <ac:spMkLst>
            <pc:docMk/>
            <pc:sldMk cId="3998797734" sldId="797"/>
            <ac:spMk id="22" creationId="{EB4D7F66-4947-477E-A3E8-EC4255629C5A}"/>
          </ac:spMkLst>
        </pc:spChg>
        <pc:spChg chg="add mod">
          <ac:chgData name="Morris, Emmeline E" userId="fdd5816d-a7a2-4101-aa17-7a93394e39f4" providerId="ADAL" clId="{0D59A888-AEA2-49CB-8427-6DB0161A5502}" dt="2022-04-06T23:41:04.467" v="1198" actId="1076"/>
          <ac:spMkLst>
            <pc:docMk/>
            <pc:sldMk cId="3998797734" sldId="797"/>
            <ac:spMk id="23" creationId="{4C3A5F4F-519F-4C40-89E3-C006FE03090A}"/>
          </ac:spMkLst>
        </pc:spChg>
        <pc:spChg chg="add mod">
          <ac:chgData name="Morris, Emmeline E" userId="fdd5816d-a7a2-4101-aa17-7a93394e39f4" providerId="ADAL" clId="{0D59A888-AEA2-49CB-8427-6DB0161A5502}" dt="2022-04-06T23:52:14.636" v="1267" actId="207"/>
          <ac:spMkLst>
            <pc:docMk/>
            <pc:sldMk cId="3998797734" sldId="797"/>
            <ac:spMk id="30" creationId="{DF4E2044-C3C6-429B-99FC-AC77C2EF817C}"/>
          </ac:spMkLst>
        </pc:spChg>
        <pc:spChg chg="add del mod">
          <ac:chgData name="Morris, Emmeline E" userId="fdd5816d-a7a2-4101-aa17-7a93394e39f4" providerId="ADAL" clId="{0D59A888-AEA2-49CB-8427-6DB0161A5502}" dt="2022-04-06T23:57:52.998" v="1324" actId="478"/>
          <ac:spMkLst>
            <pc:docMk/>
            <pc:sldMk cId="3998797734" sldId="797"/>
            <ac:spMk id="31" creationId="{DC48D60F-9194-4583-8E86-3B49A9559CA8}"/>
          </ac:spMkLst>
        </pc:spChg>
        <pc:spChg chg="add mod">
          <ac:chgData name="Morris, Emmeline E" userId="fdd5816d-a7a2-4101-aa17-7a93394e39f4" providerId="ADAL" clId="{0D59A888-AEA2-49CB-8427-6DB0161A5502}" dt="2022-04-06T23:55:55.274" v="1307" actId="1076"/>
          <ac:spMkLst>
            <pc:docMk/>
            <pc:sldMk cId="3998797734" sldId="797"/>
            <ac:spMk id="39" creationId="{687EE8EB-F0E7-4A02-A4BD-2DDF5836E477}"/>
          </ac:spMkLst>
        </pc:spChg>
        <pc:spChg chg="add del mod">
          <ac:chgData name="Morris, Emmeline E" userId="fdd5816d-a7a2-4101-aa17-7a93394e39f4" providerId="ADAL" clId="{0D59A888-AEA2-49CB-8427-6DB0161A5502}" dt="2022-04-06T23:57:49.837" v="1323" actId="478"/>
          <ac:spMkLst>
            <pc:docMk/>
            <pc:sldMk cId="3998797734" sldId="797"/>
            <ac:spMk id="41" creationId="{F7745416-DBCC-443E-9376-16D2D7AD6BBD}"/>
          </ac:spMkLst>
        </pc:spChg>
        <pc:picChg chg="add mod modCrop">
          <ac:chgData name="Morris, Emmeline E" userId="fdd5816d-a7a2-4101-aa17-7a93394e39f4" providerId="ADAL" clId="{0D59A888-AEA2-49CB-8427-6DB0161A5502}" dt="2022-04-06T23:42:43.895" v="1227" actId="1440"/>
          <ac:picMkLst>
            <pc:docMk/>
            <pc:sldMk cId="3998797734" sldId="797"/>
            <ac:picMk id="6" creationId="{00596A67-97EA-498B-9B53-4E1DC2A42A93}"/>
          </ac:picMkLst>
        </pc:picChg>
        <pc:picChg chg="del">
          <ac:chgData name="Morris, Emmeline E" userId="fdd5816d-a7a2-4101-aa17-7a93394e39f4" providerId="ADAL" clId="{0D59A888-AEA2-49CB-8427-6DB0161A5502}" dt="2022-04-06T23:28:40.784" v="1066" actId="478"/>
          <ac:picMkLst>
            <pc:docMk/>
            <pc:sldMk cId="3998797734" sldId="797"/>
            <ac:picMk id="7" creationId="{3407C85D-541A-4202-8BE8-B30F37068798}"/>
          </ac:picMkLst>
        </pc:picChg>
        <pc:picChg chg="del">
          <ac:chgData name="Morris, Emmeline E" userId="fdd5816d-a7a2-4101-aa17-7a93394e39f4" providerId="ADAL" clId="{0D59A888-AEA2-49CB-8427-6DB0161A5502}" dt="2022-04-06T23:28:42.202" v="1067" actId="478"/>
          <ac:picMkLst>
            <pc:docMk/>
            <pc:sldMk cId="3998797734" sldId="797"/>
            <ac:picMk id="8" creationId="{E3A9C521-C43F-403B-97E7-98175C8CC2A5}"/>
          </ac:picMkLst>
        </pc:picChg>
        <pc:picChg chg="add del mod">
          <ac:chgData name="Morris, Emmeline E" userId="fdd5816d-a7a2-4101-aa17-7a93394e39f4" providerId="ADAL" clId="{0D59A888-AEA2-49CB-8427-6DB0161A5502}" dt="2022-04-06T23:48:17.238" v="1251" actId="478"/>
          <ac:picMkLst>
            <pc:docMk/>
            <pc:sldMk cId="3998797734" sldId="797"/>
            <ac:picMk id="10" creationId="{1592839B-774F-4BA6-85B2-686A98F0FC4F}"/>
          </ac:picMkLst>
        </pc:picChg>
        <pc:picChg chg="del">
          <ac:chgData name="Morris, Emmeline E" userId="fdd5816d-a7a2-4101-aa17-7a93394e39f4" providerId="ADAL" clId="{0D59A888-AEA2-49CB-8427-6DB0161A5502}" dt="2022-04-06T23:28:35.038" v="1064" actId="478"/>
          <ac:picMkLst>
            <pc:docMk/>
            <pc:sldMk cId="3998797734" sldId="797"/>
            <ac:picMk id="11" creationId="{B3295A8A-717B-43B6-B0B7-2AA6435D2D7E}"/>
          </ac:picMkLst>
        </pc:picChg>
        <pc:picChg chg="mod">
          <ac:chgData name="Morris, Emmeline E" userId="fdd5816d-a7a2-4101-aa17-7a93394e39f4" providerId="ADAL" clId="{0D59A888-AEA2-49CB-8427-6DB0161A5502}" dt="2022-04-06T23:57:13.238" v="1316" actId="1076"/>
          <ac:picMkLst>
            <pc:docMk/>
            <pc:sldMk cId="3998797734" sldId="797"/>
            <ac:picMk id="13" creationId="{C752D95A-112D-4329-A827-2DA101D44B53}"/>
          </ac:picMkLst>
        </pc:picChg>
        <pc:picChg chg="del">
          <ac:chgData name="Morris, Emmeline E" userId="fdd5816d-a7a2-4101-aa17-7a93394e39f4" providerId="ADAL" clId="{0D59A888-AEA2-49CB-8427-6DB0161A5502}" dt="2022-04-06T23:28:33.676" v="1063" actId="478"/>
          <ac:picMkLst>
            <pc:docMk/>
            <pc:sldMk cId="3998797734" sldId="797"/>
            <ac:picMk id="15" creationId="{78C17E9B-218B-45BA-8739-9AF2E4464116}"/>
          </ac:picMkLst>
        </pc:picChg>
        <pc:picChg chg="del">
          <ac:chgData name="Morris, Emmeline E" userId="fdd5816d-a7a2-4101-aa17-7a93394e39f4" providerId="ADAL" clId="{0D59A888-AEA2-49CB-8427-6DB0161A5502}" dt="2022-04-06T23:28:31.892" v="1062" actId="478"/>
          <ac:picMkLst>
            <pc:docMk/>
            <pc:sldMk cId="3998797734" sldId="797"/>
            <ac:picMk id="17" creationId="{EC143818-A9E5-40AD-800A-8A95C7A6D4DA}"/>
          </ac:picMkLst>
        </pc:picChg>
        <pc:picChg chg="del mod">
          <ac:chgData name="Morris, Emmeline E" userId="fdd5816d-a7a2-4101-aa17-7a93394e39f4" providerId="ADAL" clId="{0D59A888-AEA2-49CB-8427-6DB0161A5502}" dt="2022-04-06T23:30:02.618" v="1085" actId="478"/>
          <ac:picMkLst>
            <pc:docMk/>
            <pc:sldMk cId="3998797734" sldId="797"/>
            <ac:picMk id="19" creationId="{EF76846D-2A4B-4071-AB03-99B3F1D227F5}"/>
          </ac:picMkLst>
        </pc:picChg>
        <pc:picChg chg="del">
          <ac:chgData name="Morris, Emmeline E" userId="fdd5816d-a7a2-4101-aa17-7a93394e39f4" providerId="ADAL" clId="{0D59A888-AEA2-49CB-8427-6DB0161A5502}" dt="2022-04-06T23:28:30.892" v="1061" actId="478"/>
          <ac:picMkLst>
            <pc:docMk/>
            <pc:sldMk cId="3998797734" sldId="797"/>
            <ac:picMk id="21" creationId="{E5FF6751-2452-4920-8B42-599B252D9D71}"/>
          </ac:picMkLst>
        </pc:picChg>
        <pc:cxnChg chg="add mod">
          <ac:chgData name="Morris, Emmeline E" userId="fdd5816d-a7a2-4101-aa17-7a93394e39f4" providerId="ADAL" clId="{0D59A888-AEA2-49CB-8427-6DB0161A5502}" dt="2022-04-06T23:58:06.200" v="1325" actId="14100"/>
          <ac:cxnSpMkLst>
            <pc:docMk/>
            <pc:sldMk cId="3998797734" sldId="797"/>
            <ac:cxnSpMk id="25" creationId="{2AB60718-84A8-4A1D-9CCE-9410C1C659B6}"/>
          </ac:cxnSpMkLst>
        </pc:cxnChg>
        <pc:cxnChg chg="add mod">
          <ac:chgData name="Morris, Emmeline E" userId="fdd5816d-a7a2-4101-aa17-7a93394e39f4" providerId="ADAL" clId="{0D59A888-AEA2-49CB-8427-6DB0161A5502}" dt="2022-04-06T23:58:09.594" v="1326" actId="14100"/>
          <ac:cxnSpMkLst>
            <pc:docMk/>
            <pc:sldMk cId="3998797734" sldId="797"/>
            <ac:cxnSpMk id="32" creationId="{F8CADC16-A847-42C1-923C-CBF71FAD1BB4}"/>
          </ac:cxnSpMkLst>
        </pc:cxnChg>
      </pc:sldChg>
      <pc:sldChg chg="delSp modSp add mod">
        <pc:chgData name="Morris, Emmeline E" userId="fdd5816d-a7a2-4101-aa17-7a93394e39f4" providerId="ADAL" clId="{0D59A888-AEA2-49CB-8427-6DB0161A5502}" dt="2022-04-06T23:47:13.083" v="1250" actId="166"/>
        <pc:sldMkLst>
          <pc:docMk/>
          <pc:sldMk cId="3357065830" sldId="798"/>
        </pc:sldMkLst>
        <pc:spChg chg="ord">
          <ac:chgData name="Morris, Emmeline E" userId="fdd5816d-a7a2-4101-aa17-7a93394e39f4" providerId="ADAL" clId="{0D59A888-AEA2-49CB-8427-6DB0161A5502}" dt="2022-04-06T23:47:13.083" v="1250" actId="166"/>
          <ac:spMkLst>
            <pc:docMk/>
            <pc:sldMk cId="3357065830" sldId="798"/>
            <ac:spMk id="3" creationId="{9F814700-C9D8-480F-907C-627B3D2E28B9}"/>
          </ac:spMkLst>
        </pc:spChg>
        <pc:spChg chg="del">
          <ac:chgData name="Morris, Emmeline E" userId="fdd5816d-a7a2-4101-aa17-7a93394e39f4" providerId="ADAL" clId="{0D59A888-AEA2-49CB-8427-6DB0161A5502}" dt="2022-04-06T23:46:05.354" v="1241" actId="478"/>
          <ac:spMkLst>
            <pc:docMk/>
            <pc:sldMk cId="3357065830" sldId="798"/>
            <ac:spMk id="4" creationId="{DDACE7E9-27BC-4AF5-A1DA-E175ADEE32CC}"/>
          </ac:spMkLst>
        </pc:spChg>
        <pc:spChg chg="del">
          <ac:chgData name="Morris, Emmeline E" userId="fdd5816d-a7a2-4101-aa17-7a93394e39f4" providerId="ADAL" clId="{0D59A888-AEA2-49CB-8427-6DB0161A5502}" dt="2022-04-06T23:46:08.834" v="1242" actId="478"/>
          <ac:spMkLst>
            <pc:docMk/>
            <pc:sldMk cId="3357065830" sldId="798"/>
            <ac:spMk id="12" creationId="{3D4D2608-18D4-4C50-8EA1-BBDC0E61E618}"/>
          </ac:spMkLst>
        </pc:spChg>
        <pc:spChg chg="del">
          <ac:chgData name="Morris, Emmeline E" userId="fdd5816d-a7a2-4101-aa17-7a93394e39f4" providerId="ADAL" clId="{0D59A888-AEA2-49CB-8427-6DB0161A5502}" dt="2022-04-06T23:46:03.488" v="1240" actId="478"/>
          <ac:spMkLst>
            <pc:docMk/>
            <pc:sldMk cId="3357065830" sldId="798"/>
            <ac:spMk id="14" creationId="{05945BA4-E74B-42EC-A156-F6D7DF326471}"/>
          </ac:spMkLst>
        </pc:spChg>
        <pc:spChg chg="del mod">
          <ac:chgData name="Morris, Emmeline E" userId="fdd5816d-a7a2-4101-aa17-7a93394e39f4" providerId="ADAL" clId="{0D59A888-AEA2-49CB-8427-6DB0161A5502}" dt="2022-04-06T23:46:01.271" v="1239" actId="478"/>
          <ac:spMkLst>
            <pc:docMk/>
            <pc:sldMk cId="3357065830" sldId="798"/>
            <ac:spMk id="20" creationId="{134241EA-CEA5-43F5-A1C5-215C3942792E}"/>
          </ac:spMkLst>
        </pc:spChg>
        <pc:spChg chg="del">
          <ac:chgData name="Morris, Emmeline E" userId="fdd5816d-a7a2-4101-aa17-7a93394e39f4" providerId="ADAL" clId="{0D59A888-AEA2-49CB-8427-6DB0161A5502}" dt="2022-04-06T23:46:12.901" v="1244" actId="478"/>
          <ac:spMkLst>
            <pc:docMk/>
            <pc:sldMk cId="3357065830" sldId="798"/>
            <ac:spMk id="22" creationId="{EB4D7F66-4947-477E-A3E8-EC4255629C5A}"/>
          </ac:spMkLst>
        </pc:spChg>
        <pc:spChg chg="del">
          <ac:chgData name="Morris, Emmeline E" userId="fdd5816d-a7a2-4101-aa17-7a93394e39f4" providerId="ADAL" clId="{0D59A888-AEA2-49CB-8427-6DB0161A5502}" dt="2022-04-06T23:46:10.898" v="1243" actId="478"/>
          <ac:spMkLst>
            <pc:docMk/>
            <pc:sldMk cId="3357065830" sldId="798"/>
            <ac:spMk id="23" creationId="{4C3A5F4F-519F-4C40-89E3-C006FE03090A}"/>
          </ac:spMkLst>
        </pc:spChg>
        <pc:picChg chg="mod">
          <ac:chgData name="Morris, Emmeline E" userId="fdd5816d-a7a2-4101-aa17-7a93394e39f4" providerId="ADAL" clId="{0D59A888-AEA2-49CB-8427-6DB0161A5502}" dt="2022-04-06T23:46:51.345" v="1248" actId="1076"/>
          <ac:picMkLst>
            <pc:docMk/>
            <pc:sldMk cId="3357065830" sldId="798"/>
            <ac:picMk id="6" creationId="{00596A67-97EA-498B-9B53-4E1DC2A42A93}"/>
          </ac:picMkLst>
        </pc:picChg>
        <pc:picChg chg="mod">
          <ac:chgData name="Morris, Emmeline E" userId="fdd5816d-a7a2-4101-aa17-7a93394e39f4" providerId="ADAL" clId="{0D59A888-AEA2-49CB-8427-6DB0161A5502}" dt="2022-04-06T23:46:54.332" v="1249" actId="1076"/>
          <ac:picMkLst>
            <pc:docMk/>
            <pc:sldMk cId="3357065830" sldId="798"/>
            <ac:picMk id="10" creationId="{1592839B-774F-4BA6-85B2-686A98F0FC4F}"/>
          </ac:picMkLst>
        </pc:picChg>
        <pc:picChg chg="del">
          <ac:chgData name="Morris, Emmeline E" userId="fdd5816d-a7a2-4101-aa17-7a93394e39f4" providerId="ADAL" clId="{0D59A888-AEA2-49CB-8427-6DB0161A5502}" dt="2022-04-06T23:45:53.133" v="1237" actId="478"/>
          <ac:picMkLst>
            <pc:docMk/>
            <pc:sldMk cId="3357065830" sldId="798"/>
            <ac:picMk id="13" creationId="{C752D95A-112D-4329-A827-2DA101D44B53}"/>
          </ac:picMkLst>
        </pc:picChg>
      </pc:sldChg>
      <pc:sldChg chg="add del">
        <pc:chgData name="Morris, Emmeline E" userId="fdd5816d-a7a2-4101-aa17-7a93394e39f4" providerId="ADAL" clId="{0D59A888-AEA2-49CB-8427-6DB0161A5502}" dt="2022-04-06T23:31:46.568" v="1095" actId="2696"/>
        <pc:sldMkLst>
          <pc:docMk/>
          <pc:sldMk cId="3926167281" sldId="798"/>
        </pc:sldMkLst>
      </pc:sldChg>
      <pc:sldChg chg="addSp delSp modSp add mod">
        <pc:chgData name="Morris, Emmeline E" userId="fdd5816d-a7a2-4101-aa17-7a93394e39f4" providerId="ADAL" clId="{0D59A888-AEA2-49CB-8427-6DB0161A5502}" dt="2022-04-07T00:00:53.025" v="1339" actId="1076"/>
        <pc:sldMkLst>
          <pc:docMk/>
          <pc:sldMk cId="1336531533" sldId="799"/>
        </pc:sldMkLst>
        <pc:picChg chg="add del">
          <ac:chgData name="Morris, Emmeline E" userId="fdd5816d-a7a2-4101-aa17-7a93394e39f4" providerId="ADAL" clId="{0D59A888-AEA2-49CB-8427-6DB0161A5502}" dt="2022-04-07T00:00:12.410" v="1331" actId="478"/>
          <ac:picMkLst>
            <pc:docMk/>
            <pc:sldMk cId="1336531533" sldId="799"/>
            <ac:picMk id="3" creationId="{6CBA516D-F10E-4958-835C-84A742E6FB9A}"/>
          </ac:picMkLst>
        </pc:picChg>
        <pc:picChg chg="add mod">
          <ac:chgData name="Morris, Emmeline E" userId="fdd5816d-a7a2-4101-aa17-7a93394e39f4" providerId="ADAL" clId="{0D59A888-AEA2-49CB-8427-6DB0161A5502}" dt="2022-04-07T00:00:53.025" v="1339" actId="1076"/>
          <ac:picMkLst>
            <pc:docMk/>
            <pc:sldMk cId="1336531533" sldId="799"/>
            <ac:picMk id="6" creationId="{0D4595CC-2299-4E16-9E17-67FE8C5FFE30}"/>
          </ac:picMkLst>
        </pc:picChg>
        <pc:picChg chg="del">
          <ac:chgData name="Morris, Emmeline E" userId="fdd5816d-a7a2-4101-aa17-7a93394e39f4" providerId="ADAL" clId="{0D59A888-AEA2-49CB-8427-6DB0161A5502}" dt="2022-04-06T23:58:48.337" v="1328" actId="478"/>
          <ac:picMkLst>
            <pc:docMk/>
            <pc:sldMk cId="1336531533" sldId="799"/>
            <ac:picMk id="8" creationId="{2F5DB125-6B00-4254-9284-6AA354A1EA6D}"/>
          </ac:picMkLst>
        </pc:picChg>
        <pc:picChg chg="del">
          <ac:chgData name="Morris, Emmeline E" userId="fdd5816d-a7a2-4101-aa17-7a93394e39f4" providerId="ADAL" clId="{0D59A888-AEA2-49CB-8427-6DB0161A5502}" dt="2022-04-06T23:58:49.758" v="1329" actId="478"/>
          <ac:picMkLst>
            <pc:docMk/>
            <pc:sldMk cId="1336531533" sldId="799"/>
            <ac:picMk id="10" creationId="{36E9B7BD-37D2-4A20-B7BD-6BDF4661E8FB}"/>
          </ac:picMkLst>
        </pc:picChg>
      </pc:sldChg>
      <pc:sldChg chg="addSp delSp modSp add mod">
        <pc:chgData name="Morris, Emmeline E" userId="fdd5816d-a7a2-4101-aa17-7a93394e39f4" providerId="ADAL" clId="{0D59A888-AEA2-49CB-8427-6DB0161A5502}" dt="2022-04-07T00:24:06.097" v="1777" actId="1038"/>
        <pc:sldMkLst>
          <pc:docMk/>
          <pc:sldMk cId="2478509377" sldId="800"/>
        </pc:sldMkLst>
        <pc:spChg chg="add mod">
          <ac:chgData name="Morris, Emmeline E" userId="fdd5816d-a7a2-4101-aa17-7a93394e39f4" providerId="ADAL" clId="{0D59A888-AEA2-49CB-8427-6DB0161A5502}" dt="2022-04-07T00:23:24.334" v="1745" actId="5793"/>
          <ac:spMkLst>
            <pc:docMk/>
            <pc:sldMk cId="2478509377" sldId="800"/>
            <ac:spMk id="5" creationId="{C4622FA8-F201-4277-BAA9-0388A20B43CF}"/>
          </ac:spMkLst>
        </pc:spChg>
        <pc:picChg chg="add mod">
          <ac:chgData name="Morris, Emmeline E" userId="fdd5816d-a7a2-4101-aa17-7a93394e39f4" providerId="ADAL" clId="{0D59A888-AEA2-49CB-8427-6DB0161A5502}" dt="2022-04-07T00:23:36.682" v="1764" actId="1036"/>
          <ac:picMkLst>
            <pc:docMk/>
            <pc:sldMk cId="2478509377" sldId="800"/>
            <ac:picMk id="3" creationId="{BA001AB7-62FE-44BA-A3E9-2D900AA79BE5}"/>
          </ac:picMkLst>
        </pc:picChg>
        <pc:picChg chg="del">
          <ac:chgData name="Morris, Emmeline E" userId="fdd5816d-a7a2-4101-aa17-7a93394e39f4" providerId="ADAL" clId="{0D59A888-AEA2-49CB-8427-6DB0161A5502}" dt="2022-04-07T00:05:10.774" v="1455" actId="478"/>
          <ac:picMkLst>
            <pc:docMk/>
            <pc:sldMk cId="2478509377" sldId="800"/>
            <ac:picMk id="6" creationId="{0D4595CC-2299-4E16-9E17-67FE8C5FFE30}"/>
          </ac:picMkLst>
        </pc:picChg>
        <pc:picChg chg="add del mod">
          <ac:chgData name="Morris, Emmeline E" userId="fdd5816d-a7a2-4101-aa17-7a93394e39f4" providerId="ADAL" clId="{0D59A888-AEA2-49CB-8427-6DB0161A5502}" dt="2022-04-07T00:08:35.386" v="1536" actId="478"/>
          <ac:picMkLst>
            <pc:docMk/>
            <pc:sldMk cId="2478509377" sldId="800"/>
            <ac:picMk id="1026" creationId="{393EFD8C-AC60-4A0C-AF16-6508E44D4380}"/>
          </ac:picMkLst>
        </pc:picChg>
        <pc:picChg chg="add mod">
          <ac:chgData name="Morris, Emmeline E" userId="fdd5816d-a7a2-4101-aa17-7a93394e39f4" providerId="ADAL" clId="{0D59A888-AEA2-49CB-8427-6DB0161A5502}" dt="2022-04-07T00:23:36.682" v="1764" actId="1036"/>
          <ac:picMkLst>
            <pc:docMk/>
            <pc:sldMk cId="2478509377" sldId="800"/>
            <ac:picMk id="1027" creationId="{26BAD8A2-7353-44F7-9ED5-B7B3C2E010E5}"/>
          </ac:picMkLst>
        </pc:picChg>
        <pc:picChg chg="add mod">
          <ac:chgData name="Morris, Emmeline E" userId="fdd5816d-a7a2-4101-aa17-7a93394e39f4" providerId="ADAL" clId="{0D59A888-AEA2-49CB-8427-6DB0161A5502}" dt="2022-04-07T00:24:03.190" v="1774" actId="1038"/>
          <ac:picMkLst>
            <pc:docMk/>
            <pc:sldMk cId="2478509377" sldId="800"/>
            <ac:picMk id="1028" creationId="{115990B2-69C8-4800-94CE-DF4F8201172E}"/>
          </ac:picMkLst>
        </pc:picChg>
        <pc:picChg chg="add mod">
          <ac:chgData name="Morris, Emmeline E" userId="fdd5816d-a7a2-4101-aa17-7a93394e39f4" providerId="ADAL" clId="{0D59A888-AEA2-49CB-8427-6DB0161A5502}" dt="2022-04-07T00:23:49.810" v="1773" actId="1036"/>
          <ac:picMkLst>
            <pc:docMk/>
            <pc:sldMk cId="2478509377" sldId="800"/>
            <ac:picMk id="1030" creationId="{132207B2-C2F4-4CA1-A72F-BE387280E628}"/>
          </ac:picMkLst>
        </pc:picChg>
        <pc:picChg chg="add mod">
          <ac:chgData name="Morris, Emmeline E" userId="fdd5816d-a7a2-4101-aa17-7a93394e39f4" providerId="ADAL" clId="{0D59A888-AEA2-49CB-8427-6DB0161A5502}" dt="2022-04-07T00:24:06.097" v="1777" actId="1038"/>
          <ac:picMkLst>
            <pc:docMk/>
            <pc:sldMk cId="2478509377" sldId="800"/>
            <ac:picMk id="1032" creationId="{19EE27E8-8A10-48BA-A174-5B177D504B2C}"/>
          </ac:picMkLst>
        </pc:picChg>
      </pc:sldChg>
      <pc:sldChg chg="addSp delSp modSp add mod">
        <pc:chgData name="Morris, Emmeline E" userId="fdd5816d-a7a2-4101-aa17-7a93394e39f4" providerId="ADAL" clId="{0D59A888-AEA2-49CB-8427-6DB0161A5502}" dt="2022-04-07T00:49:03.871" v="1993" actId="108"/>
        <pc:sldMkLst>
          <pc:docMk/>
          <pc:sldMk cId="584111978" sldId="801"/>
        </pc:sldMkLst>
        <pc:spChg chg="del">
          <ac:chgData name="Morris, Emmeline E" userId="fdd5816d-a7a2-4101-aa17-7a93394e39f4" providerId="ADAL" clId="{0D59A888-AEA2-49CB-8427-6DB0161A5502}" dt="2022-04-07T00:48:52.170" v="1991" actId="478"/>
          <ac:spMkLst>
            <pc:docMk/>
            <pc:sldMk cId="584111978" sldId="801"/>
            <ac:spMk id="7" creationId="{E89B8A01-EE18-4DF3-8403-C9AB71D18698}"/>
          </ac:spMkLst>
        </pc:spChg>
        <pc:picChg chg="del">
          <ac:chgData name="Morris, Emmeline E" userId="fdd5816d-a7a2-4101-aa17-7a93394e39f4" providerId="ADAL" clId="{0D59A888-AEA2-49CB-8427-6DB0161A5502}" dt="2022-04-07T00:48:42.203" v="1989" actId="478"/>
          <ac:picMkLst>
            <pc:docMk/>
            <pc:sldMk cId="584111978" sldId="801"/>
            <ac:picMk id="4" creationId="{31DB8FEF-5C13-4E1C-8DC5-A21E3A1FE213}"/>
          </ac:picMkLst>
        </pc:picChg>
        <pc:picChg chg="add mod">
          <ac:chgData name="Morris, Emmeline E" userId="fdd5816d-a7a2-4101-aa17-7a93394e39f4" providerId="ADAL" clId="{0D59A888-AEA2-49CB-8427-6DB0161A5502}" dt="2022-04-07T00:49:03.871" v="1993" actId="108"/>
          <ac:picMkLst>
            <pc:docMk/>
            <pc:sldMk cId="584111978" sldId="801"/>
            <ac:picMk id="5" creationId="{767187DA-56FB-483E-8F40-9F4BC258555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70DC7-3BE5-4D3D-B728-DFC54E2E9D16}" type="datetimeFigureOut">
              <a:rPr lang="en-US" smtClean="0"/>
              <a:t>4/6/2022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38001-3D27-4778-87E5-B4BAD7B027CE}" type="slidenum">
              <a:rPr lang="en-US" smtClean="0"/>
              <a:t>‹#›</a:t>
            </a:fld>
            <a:endParaRPr lang="en-US" dirty="0"/>
          </a:p>
        </p:txBody>
      </p:sp>
    </p:spTree>
    <p:extLst>
      <p:ext uri="{BB962C8B-B14F-4D97-AF65-F5344CB8AC3E}">
        <p14:creationId xmlns:p14="http://schemas.microsoft.com/office/powerpoint/2010/main" val="2449068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B8D3536A-157C-4798-920F-08A8F116CF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193D497-829E-4DC7-8CF4-3AF1DE3FF3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220" name="Slide Number Placeholder 3">
            <a:extLst>
              <a:ext uri="{FF2B5EF4-FFF2-40B4-BE49-F238E27FC236}">
                <a16:creationId xmlns:a16="http://schemas.microsoft.com/office/drawing/2014/main" id="{290E7DB1-4C27-4F32-9BFC-F4FD026C89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053" indent="-285156">
              <a:defRPr>
                <a:solidFill>
                  <a:schemeClr val="tx1"/>
                </a:solidFill>
                <a:latin typeface="Arial" panose="020B0604020202020204" pitchFamily="34" charset="0"/>
              </a:defRPr>
            </a:lvl2pPr>
            <a:lvl3pPr marL="1140623" indent="-226828">
              <a:defRPr>
                <a:solidFill>
                  <a:schemeClr val="tx1"/>
                </a:solidFill>
                <a:latin typeface="Arial" panose="020B0604020202020204" pitchFamily="34" charset="0"/>
              </a:defRPr>
            </a:lvl3pPr>
            <a:lvl4pPr marL="1597520" indent="-226828">
              <a:defRPr>
                <a:solidFill>
                  <a:schemeClr val="tx1"/>
                </a:solidFill>
                <a:latin typeface="Arial" panose="020B0604020202020204" pitchFamily="34" charset="0"/>
              </a:defRPr>
            </a:lvl4pPr>
            <a:lvl5pPr marL="2056037" indent="-226828">
              <a:defRPr>
                <a:solidFill>
                  <a:schemeClr val="tx1"/>
                </a:solidFill>
                <a:latin typeface="Arial" panose="020B0604020202020204" pitchFamily="34" charset="0"/>
              </a:defRPr>
            </a:lvl5pPr>
            <a:lvl6pPr marL="2522656" indent="-226828" defTabSz="466618" eaLnBrk="0" fontAlgn="base" hangingPunct="0">
              <a:spcBef>
                <a:spcPct val="0"/>
              </a:spcBef>
              <a:spcAft>
                <a:spcPct val="0"/>
              </a:spcAft>
              <a:defRPr>
                <a:solidFill>
                  <a:schemeClr val="tx1"/>
                </a:solidFill>
                <a:latin typeface="Arial" panose="020B0604020202020204" pitchFamily="34" charset="0"/>
              </a:defRPr>
            </a:lvl6pPr>
            <a:lvl7pPr marL="2989274" indent="-226828" defTabSz="466618" eaLnBrk="0" fontAlgn="base" hangingPunct="0">
              <a:spcBef>
                <a:spcPct val="0"/>
              </a:spcBef>
              <a:spcAft>
                <a:spcPct val="0"/>
              </a:spcAft>
              <a:defRPr>
                <a:solidFill>
                  <a:schemeClr val="tx1"/>
                </a:solidFill>
                <a:latin typeface="Arial" panose="020B0604020202020204" pitchFamily="34" charset="0"/>
              </a:defRPr>
            </a:lvl7pPr>
            <a:lvl8pPr marL="3455892" indent="-226828" defTabSz="466618" eaLnBrk="0" fontAlgn="base" hangingPunct="0">
              <a:spcBef>
                <a:spcPct val="0"/>
              </a:spcBef>
              <a:spcAft>
                <a:spcPct val="0"/>
              </a:spcAft>
              <a:defRPr>
                <a:solidFill>
                  <a:schemeClr val="tx1"/>
                </a:solidFill>
                <a:latin typeface="Arial" panose="020B0604020202020204" pitchFamily="34" charset="0"/>
              </a:defRPr>
            </a:lvl8pPr>
            <a:lvl9pPr marL="3922511" indent="-226828" defTabSz="46661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FE7E8441-3F1F-460E-8B71-089433765C9B}" type="slidenum">
              <a:rPr kumimoji="0" lang="en-US" altLang="en-US" sz="1200" b="0" i="0" u="none" strike="noStrike" kern="1200" cap="none" spc="0" normalizeH="0" baseline="0" noProof="0" smtClean="0">
                <a:ln>
                  <a:noFill/>
                </a:ln>
                <a:solidFill>
                  <a:prstClr val="black"/>
                </a:solidFill>
                <a:effectLst/>
                <a:uLnTx/>
                <a:uFillTx/>
                <a:latin typeface="Garamond" panose="02020404030301010803" pitchFamily="18"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11</a:t>
            </a:fld>
            <a:endParaRPr lang="en-US" dirty="0"/>
          </a:p>
        </p:txBody>
      </p:sp>
    </p:spTree>
    <p:extLst>
      <p:ext uri="{BB962C8B-B14F-4D97-AF65-F5344CB8AC3E}">
        <p14:creationId xmlns:p14="http://schemas.microsoft.com/office/powerpoint/2010/main" val="1254492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12</a:t>
            </a:fld>
            <a:endParaRPr lang="en-US" dirty="0"/>
          </a:p>
        </p:txBody>
      </p:sp>
    </p:spTree>
    <p:extLst>
      <p:ext uri="{BB962C8B-B14F-4D97-AF65-F5344CB8AC3E}">
        <p14:creationId xmlns:p14="http://schemas.microsoft.com/office/powerpoint/2010/main" val="3037594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13</a:t>
            </a:fld>
            <a:endParaRPr lang="en-US" dirty="0"/>
          </a:p>
        </p:txBody>
      </p:sp>
    </p:spTree>
    <p:extLst>
      <p:ext uri="{BB962C8B-B14F-4D97-AF65-F5344CB8AC3E}">
        <p14:creationId xmlns:p14="http://schemas.microsoft.com/office/powerpoint/2010/main" val="519514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14</a:t>
            </a:fld>
            <a:endParaRPr lang="en-US" dirty="0"/>
          </a:p>
        </p:txBody>
      </p:sp>
    </p:spTree>
    <p:extLst>
      <p:ext uri="{BB962C8B-B14F-4D97-AF65-F5344CB8AC3E}">
        <p14:creationId xmlns:p14="http://schemas.microsoft.com/office/powerpoint/2010/main" val="2023542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15</a:t>
            </a:fld>
            <a:endParaRPr lang="en-US" dirty="0"/>
          </a:p>
        </p:txBody>
      </p:sp>
    </p:spTree>
    <p:extLst>
      <p:ext uri="{BB962C8B-B14F-4D97-AF65-F5344CB8AC3E}">
        <p14:creationId xmlns:p14="http://schemas.microsoft.com/office/powerpoint/2010/main" val="1348148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16</a:t>
            </a:fld>
            <a:endParaRPr lang="en-US" dirty="0"/>
          </a:p>
        </p:txBody>
      </p:sp>
    </p:spTree>
    <p:extLst>
      <p:ext uri="{BB962C8B-B14F-4D97-AF65-F5344CB8AC3E}">
        <p14:creationId xmlns:p14="http://schemas.microsoft.com/office/powerpoint/2010/main" val="2796185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17</a:t>
            </a:fld>
            <a:endParaRPr lang="en-US" dirty="0"/>
          </a:p>
        </p:txBody>
      </p:sp>
    </p:spTree>
    <p:extLst>
      <p:ext uri="{BB962C8B-B14F-4D97-AF65-F5344CB8AC3E}">
        <p14:creationId xmlns:p14="http://schemas.microsoft.com/office/powerpoint/2010/main" val="601408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18</a:t>
            </a:fld>
            <a:endParaRPr lang="en-US" dirty="0"/>
          </a:p>
        </p:txBody>
      </p:sp>
    </p:spTree>
    <p:extLst>
      <p:ext uri="{BB962C8B-B14F-4D97-AF65-F5344CB8AC3E}">
        <p14:creationId xmlns:p14="http://schemas.microsoft.com/office/powerpoint/2010/main" val="2789250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19</a:t>
            </a:fld>
            <a:endParaRPr lang="en-US" dirty="0"/>
          </a:p>
        </p:txBody>
      </p:sp>
    </p:spTree>
    <p:extLst>
      <p:ext uri="{BB962C8B-B14F-4D97-AF65-F5344CB8AC3E}">
        <p14:creationId xmlns:p14="http://schemas.microsoft.com/office/powerpoint/2010/main" val="157168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20</a:t>
            </a:fld>
            <a:endParaRPr lang="en-US" dirty="0"/>
          </a:p>
        </p:txBody>
      </p:sp>
    </p:spTree>
    <p:extLst>
      <p:ext uri="{BB962C8B-B14F-4D97-AF65-F5344CB8AC3E}">
        <p14:creationId xmlns:p14="http://schemas.microsoft.com/office/powerpoint/2010/main" val="2565497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3</a:t>
            </a:fld>
            <a:endParaRPr lang="en-US" dirty="0"/>
          </a:p>
        </p:txBody>
      </p:sp>
    </p:spTree>
    <p:extLst>
      <p:ext uri="{BB962C8B-B14F-4D97-AF65-F5344CB8AC3E}">
        <p14:creationId xmlns:p14="http://schemas.microsoft.com/office/powerpoint/2010/main" val="2098457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21</a:t>
            </a:fld>
            <a:endParaRPr lang="en-US" dirty="0"/>
          </a:p>
        </p:txBody>
      </p:sp>
    </p:spTree>
    <p:extLst>
      <p:ext uri="{BB962C8B-B14F-4D97-AF65-F5344CB8AC3E}">
        <p14:creationId xmlns:p14="http://schemas.microsoft.com/office/powerpoint/2010/main" val="154406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22</a:t>
            </a:fld>
            <a:endParaRPr lang="en-US" dirty="0"/>
          </a:p>
        </p:txBody>
      </p:sp>
    </p:spTree>
    <p:extLst>
      <p:ext uri="{BB962C8B-B14F-4D97-AF65-F5344CB8AC3E}">
        <p14:creationId xmlns:p14="http://schemas.microsoft.com/office/powerpoint/2010/main" val="3814792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7061DA2-C4E9-45F4-9180-C3A571492C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87473F5-16BF-4092-9C13-C961826B80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1748" name="Slide Number Placeholder 3">
            <a:extLst>
              <a:ext uri="{FF2B5EF4-FFF2-40B4-BE49-F238E27FC236}">
                <a16:creationId xmlns:a16="http://schemas.microsoft.com/office/drawing/2014/main" id="{EA13D3FE-2A29-42F5-8361-E32F945978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053" indent="-285156">
              <a:defRPr>
                <a:solidFill>
                  <a:schemeClr val="tx1"/>
                </a:solidFill>
                <a:latin typeface="Arial" panose="020B0604020202020204" pitchFamily="34" charset="0"/>
              </a:defRPr>
            </a:lvl2pPr>
            <a:lvl3pPr marL="1140623" indent="-226828">
              <a:defRPr>
                <a:solidFill>
                  <a:schemeClr val="tx1"/>
                </a:solidFill>
                <a:latin typeface="Arial" panose="020B0604020202020204" pitchFamily="34" charset="0"/>
              </a:defRPr>
            </a:lvl3pPr>
            <a:lvl4pPr marL="1597520" indent="-226828">
              <a:defRPr>
                <a:solidFill>
                  <a:schemeClr val="tx1"/>
                </a:solidFill>
                <a:latin typeface="Arial" panose="020B0604020202020204" pitchFamily="34" charset="0"/>
              </a:defRPr>
            </a:lvl4pPr>
            <a:lvl5pPr marL="2056037" indent="-226828">
              <a:defRPr>
                <a:solidFill>
                  <a:schemeClr val="tx1"/>
                </a:solidFill>
                <a:latin typeface="Arial" panose="020B0604020202020204" pitchFamily="34" charset="0"/>
              </a:defRPr>
            </a:lvl5pPr>
            <a:lvl6pPr marL="2522656" indent="-226828" defTabSz="466618" eaLnBrk="0" fontAlgn="base" hangingPunct="0">
              <a:spcBef>
                <a:spcPct val="0"/>
              </a:spcBef>
              <a:spcAft>
                <a:spcPct val="0"/>
              </a:spcAft>
              <a:defRPr>
                <a:solidFill>
                  <a:schemeClr val="tx1"/>
                </a:solidFill>
                <a:latin typeface="Arial" panose="020B0604020202020204" pitchFamily="34" charset="0"/>
              </a:defRPr>
            </a:lvl6pPr>
            <a:lvl7pPr marL="2989274" indent="-226828" defTabSz="466618" eaLnBrk="0" fontAlgn="base" hangingPunct="0">
              <a:spcBef>
                <a:spcPct val="0"/>
              </a:spcBef>
              <a:spcAft>
                <a:spcPct val="0"/>
              </a:spcAft>
              <a:defRPr>
                <a:solidFill>
                  <a:schemeClr val="tx1"/>
                </a:solidFill>
                <a:latin typeface="Arial" panose="020B0604020202020204" pitchFamily="34" charset="0"/>
              </a:defRPr>
            </a:lvl7pPr>
            <a:lvl8pPr marL="3455892" indent="-226828" defTabSz="466618" eaLnBrk="0" fontAlgn="base" hangingPunct="0">
              <a:spcBef>
                <a:spcPct val="0"/>
              </a:spcBef>
              <a:spcAft>
                <a:spcPct val="0"/>
              </a:spcAft>
              <a:defRPr>
                <a:solidFill>
                  <a:schemeClr val="tx1"/>
                </a:solidFill>
                <a:latin typeface="Arial" panose="020B0604020202020204" pitchFamily="34" charset="0"/>
              </a:defRPr>
            </a:lvl8pPr>
            <a:lvl9pPr marL="3922511" indent="-226828" defTabSz="46661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EBB1566F-C3A8-4553-8278-D3BF9E51C78B}" type="slidenum">
              <a:rPr kumimoji="0" lang="en-US" altLang="en-US" sz="1200" b="0" i="0" u="none" strike="noStrike" kern="1200" cap="none" spc="0" normalizeH="0" baseline="0" noProof="0" smtClean="0">
                <a:ln>
                  <a:noFill/>
                </a:ln>
                <a:solidFill>
                  <a:prstClr val="black"/>
                </a:solidFill>
                <a:effectLst/>
                <a:uLnTx/>
                <a:uFillTx/>
                <a:latin typeface="Garamond" panose="02020404030301010803" pitchFamily="18"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82F8D1-D7B3-4B7B-B477-EE892B1D7A35}" type="slidenum">
              <a:rPr lang="en-US" smtClean="0"/>
              <a:t>4</a:t>
            </a:fld>
            <a:endParaRPr lang="en-US" dirty="0"/>
          </a:p>
        </p:txBody>
      </p:sp>
    </p:spTree>
    <p:extLst>
      <p:ext uri="{BB962C8B-B14F-4D97-AF65-F5344CB8AC3E}">
        <p14:creationId xmlns:p14="http://schemas.microsoft.com/office/powerpoint/2010/main" val="2513654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38001-3D27-4778-87E5-B4BAD7B027CE}" type="slidenum">
              <a:rPr lang="en-US" smtClean="0"/>
              <a:t>5</a:t>
            </a:fld>
            <a:endParaRPr lang="en-US" dirty="0"/>
          </a:p>
        </p:txBody>
      </p:sp>
    </p:spTree>
    <p:extLst>
      <p:ext uri="{BB962C8B-B14F-4D97-AF65-F5344CB8AC3E}">
        <p14:creationId xmlns:p14="http://schemas.microsoft.com/office/powerpoint/2010/main" val="20709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6</a:t>
            </a:fld>
            <a:endParaRPr lang="en-US" dirty="0"/>
          </a:p>
        </p:txBody>
      </p:sp>
    </p:spTree>
    <p:extLst>
      <p:ext uri="{BB962C8B-B14F-4D97-AF65-F5344CB8AC3E}">
        <p14:creationId xmlns:p14="http://schemas.microsoft.com/office/powerpoint/2010/main" val="2751128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7</a:t>
            </a:fld>
            <a:endParaRPr lang="en-US" dirty="0"/>
          </a:p>
        </p:txBody>
      </p:sp>
    </p:spTree>
    <p:extLst>
      <p:ext uri="{BB962C8B-B14F-4D97-AF65-F5344CB8AC3E}">
        <p14:creationId xmlns:p14="http://schemas.microsoft.com/office/powerpoint/2010/main" val="275316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8</a:t>
            </a:fld>
            <a:endParaRPr lang="en-US" dirty="0"/>
          </a:p>
        </p:txBody>
      </p:sp>
    </p:spTree>
    <p:extLst>
      <p:ext uri="{BB962C8B-B14F-4D97-AF65-F5344CB8AC3E}">
        <p14:creationId xmlns:p14="http://schemas.microsoft.com/office/powerpoint/2010/main" val="190314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9</a:t>
            </a:fld>
            <a:endParaRPr lang="en-US" dirty="0"/>
          </a:p>
        </p:txBody>
      </p:sp>
    </p:spTree>
    <p:extLst>
      <p:ext uri="{BB962C8B-B14F-4D97-AF65-F5344CB8AC3E}">
        <p14:creationId xmlns:p14="http://schemas.microsoft.com/office/powerpoint/2010/main" val="3114025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BA9F3-02AA-4470-8C14-FAEB9132B2E4}" type="slidenum">
              <a:rPr lang="en-US" smtClean="0"/>
              <a:pPr>
                <a:defRPr/>
              </a:pPr>
              <a:t>10</a:t>
            </a:fld>
            <a:endParaRPr lang="en-US" dirty="0"/>
          </a:p>
        </p:txBody>
      </p:sp>
    </p:spTree>
    <p:extLst>
      <p:ext uri="{BB962C8B-B14F-4D97-AF65-F5344CB8AC3E}">
        <p14:creationId xmlns:p14="http://schemas.microsoft.com/office/powerpoint/2010/main" val="1326299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1477" y="1695808"/>
            <a:ext cx="10970436" cy="1118724"/>
          </a:xfrm>
        </p:spPr>
        <p:txBody>
          <a:bodyPr/>
          <a:lstStyle>
            <a:lvl1pPr algn="ctr">
              <a:defRPr>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580354" y="2814533"/>
            <a:ext cx="9027060" cy="621417"/>
          </a:xfrm>
          <a:prstGeom prst="rect">
            <a:avLst/>
          </a:prstGeom>
        </p:spPr>
        <p:txBody>
          <a:bodyPr lIns="0" rIns="0"/>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Rectangle 21">
            <a:extLst>
              <a:ext uri="{FF2B5EF4-FFF2-40B4-BE49-F238E27FC236}">
                <a16:creationId xmlns:a16="http://schemas.microsoft.com/office/drawing/2014/main" id="{092CD064-5FEB-4870-A7AE-8111079B89B0}"/>
              </a:ext>
            </a:extLst>
          </p:cNvPr>
          <p:cNvSpPr>
            <a:spLocks noGrp="1" noChangeArrowheads="1"/>
          </p:cNvSpPr>
          <p:nvPr>
            <p:ph type="ftr" sz="quarter" idx="10"/>
          </p:nvPr>
        </p:nvSpPr>
        <p:spPr>
          <a:xfrm>
            <a:off x="3145292" y="6492875"/>
            <a:ext cx="6162675" cy="365125"/>
          </a:xfrm>
        </p:spPr>
        <p:txBody>
          <a:bodyPr/>
          <a:lstStyle/>
          <a:p>
            <a:pPr>
              <a:defRPr/>
            </a:pPr>
            <a:r>
              <a:rPr lang="en-US" dirty="0"/>
              <a:t>E X P E R I E N C E    Y O U R    A M E R I C A</a:t>
            </a:r>
          </a:p>
        </p:txBody>
      </p:sp>
    </p:spTree>
    <p:extLst>
      <p:ext uri="{BB962C8B-B14F-4D97-AF65-F5344CB8AC3E}">
        <p14:creationId xmlns:p14="http://schemas.microsoft.com/office/powerpoint/2010/main" val="382178020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and Content">
    <p:spTree>
      <p:nvGrpSpPr>
        <p:cNvPr id="1" name=""/>
        <p:cNvGrpSpPr/>
        <p:nvPr/>
      </p:nvGrpSpPr>
      <p:grpSpPr>
        <a:xfrm>
          <a:off x="0" y="0"/>
          <a:ext cx="0" cy="0"/>
          <a:chOff x="0" y="0"/>
          <a:chExt cx="0" cy="0"/>
        </a:xfrm>
      </p:grpSpPr>
      <p:sp>
        <p:nvSpPr>
          <p:cNvPr id="18" name="Text Placeholder 17"/>
          <p:cNvSpPr>
            <a:spLocks noGrp="1"/>
          </p:cNvSpPr>
          <p:nvPr>
            <p:ph type="body" sz="quarter" idx="10"/>
          </p:nvPr>
        </p:nvSpPr>
        <p:spPr>
          <a:xfrm>
            <a:off x="612471" y="891658"/>
            <a:ext cx="10969928" cy="5390479"/>
          </a:xfrm>
          <a:prstGeom prst="rect">
            <a:avLst/>
          </a:prstGeom>
        </p:spPr>
        <p:txBody>
          <a:bodyPr vert="horz" lIns="0" rIns="0"/>
          <a:lstStyle>
            <a:lvl1pP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7C85BB62-5C73-45AE-A33E-796471248FE1}"/>
              </a:ext>
            </a:extLst>
          </p:cNvPr>
          <p:cNvSpPr>
            <a:spLocks noGrp="1"/>
          </p:cNvSpPr>
          <p:nvPr>
            <p:ph type="sldNum" sz="quarter" idx="11"/>
          </p:nvPr>
        </p:nvSpPr>
        <p:spPr/>
        <p:txBody>
          <a:bodyPr/>
          <a:lstStyle>
            <a:lvl1pPr algn="r">
              <a:defRPr sz="1200">
                <a:solidFill>
                  <a:srgbClr val="000000"/>
                </a:solidFill>
              </a:defRPr>
            </a:lvl1pPr>
          </a:lstStyle>
          <a:p>
            <a:fld id="{EB10BC31-025B-44A3-9077-CD00C977B50A}" type="slidenum">
              <a:rPr lang="en-US" smtClean="0"/>
              <a:t>‹#›</a:t>
            </a:fld>
            <a:endParaRPr lang="en-US" dirty="0"/>
          </a:p>
        </p:txBody>
      </p:sp>
      <p:sp>
        <p:nvSpPr>
          <p:cNvPr id="4" name="Footer Placeholder 7">
            <a:extLst>
              <a:ext uri="{FF2B5EF4-FFF2-40B4-BE49-F238E27FC236}">
                <a16:creationId xmlns:a16="http://schemas.microsoft.com/office/drawing/2014/main" id="{DE629EB6-8C91-4D28-A5A1-E0A636202A14}"/>
              </a:ext>
            </a:extLst>
          </p:cNvPr>
          <p:cNvSpPr>
            <a:spLocks noGrp="1"/>
          </p:cNvSpPr>
          <p:nvPr>
            <p:ph type="ftr" sz="quarter" idx="12"/>
          </p:nvPr>
        </p:nvSpPr>
        <p:spPr/>
        <p:txBody>
          <a:bodyPr/>
          <a:lstStyle>
            <a:lvl1pPr algn="ctr">
              <a:defRPr sz="900" cap="all" spc="200">
                <a:solidFill>
                  <a:srgbClr val="000000"/>
                </a:solidFill>
                <a:latin typeface="+mj-lt"/>
              </a:defRPr>
            </a:lvl1pPr>
          </a:lstStyle>
          <a:p>
            <a:endParaRPr lang="en-US" dirty="0"/>
          </a:p>
        </p:txBody>
      </p:sp>
    </p:spTree>
    <p:extLst>
      <p:ext uri="{BB962C8B-B14F-4D97-AF65-F5344CB8AC3E}">
        <p14:creationId xmlns:p14="http://schemas.microsoft.com/office/powerpoint/2010/main" val="2915638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2764" y="4930225"/>
            <a:ext cx="7315200" cy="437113"/>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452764" y="815425"/>
            <a:ext cx="7315200" cy="4114800"/>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452764" y="5367338"/>
            <a:ext cx="7315200" cy="804862"/>
          </a:xfrm>
          <a:prstGeom prst="rect">
            <a:avLst/>
          </a:prstGeom>
        </p:spPr>
        <p:txBody>
          <a:bodyPr lIns="0" r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a:extLst>
              <a:ext uri="{FF2B5EF4-FFF2-40B4-BE49-F238E27FC236}">
                <a16:creationId xmlns:a16="http://schemas.microsoft.com/office/drawing/2014/main" id="{D43550DC-C4A9-49F2-8439-E4EB122AD4AD}"/>
              </a:ext>
            </a:extLst>
          </p:cNvPr>
          <p:cNvSpPr>
            <a:spLocks noGrp="1"/>
          </p:cNvSpPr>
          <p:nvPr>
            <p:ph type="sldNum" sz="quarter" idx="10"/>
          </p:nvPr>
        </p:nvSpPr>
        <p:spPr/>
        <p:txBody>
          <a:bodyPr/>
          <a:lstStyle>
            <a:lvl1pPr>
              <a:defRPr/>
            </a:lvl1pPr>
          </a:lstStyle>
          <a:p>
            <a:fld id="{EB10BC31-025B-44A3-9077-CD00C977B50A}" type="slidenum">
              <a:rPr lang="en-US" smtClean="0"/>
              <a:t>‹#›</a:t>
            </a:fld>
            <a:endParaRPr lang="en-US" dirty="0"/>
          </a:p>
        </p:txBody>
      </p:sp>
      <p:sp>
        <p:nvSpPr>
          <p:cNvPr id="6" name="Footer Placeholder 7">
            <a:extLst>
              <a:ext uri="{FF2B5EF4-FFF2-40B4-BE49-F238E27FC236}">
                <a16:creationId xmlns:a16="http://schemas.microsoft.com/office/drawing/2014/main" id="{A6E79324-B893-4770-8AA2-85E21856965F}"/>
              </a:ext>
            </a:extLst>
          </p:cNvPr>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1417443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758" y="661988"/>
            <a:ext cx="10960100" cy="938213"/>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2C0C5AE-5C1D-4FBF-BFEC-B3D9B2BD0DE0}"/>
              </a:ext>
            </a:extLst>
          </p:cNvPr>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265298982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1B313D-9DF4-429E-892D-18A31C9D91BA}"/>
              </a:ext>
            </a:extLst>
          </p:cNvPr>
          <p:cNvSpPr>
            <a:spLocks noGrp="1"/>
          </p:cNvSpPr>
          <p:nvPr>
            <p:ph type="dt" sz="half" idx="10"/>
          </p:nvPr>
        </p:nvSpPr>
        <p:spPr/>
        <p:txBody>
          <a:bodyPr/>
          <a:lstStyle/>
          <a:p>
            <a:fld id="{BA633EDA-F97D-46F4-9621-DD5C2BFC2866}" type="datetimeFigureOut">
              <a:rPr lang="en-US" smtClean="0"/>
              <a:t>4/6/2022</a:t>
            </a:fld>
            <a:endParaRPr lang="en-US" dirty="0"/>
          </a:p>
        </p:txBody>
      </p:sp>
      <p:sp>
        <p:nvSpPr>
          <p:cNvPr id="3" name="Footer Placeholder 2">
            <a:extLst>
              <a:ext uri="{FF2B5EF4-FFF2-40B4-BE49-F238E27FC236}">
                <a16:creationId xmlns:a16="http://schemas.microsoft.com/office/drawing/2014/main" id="{6771AEEA-59C6-45F6-9EE3-9ED445B60DD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C3F791C-5F16-43E4-899C-427C4B143C51}"/>
              </a:ext>
            </a:extLst>
          </p:cNvPr>
          <p:cNvSpPr>
            <a:spLocks noGrp="1"/>
          </p:cNvSpPr>
          <p:nvPr>
            <p:ph type="sldNum" sz="quarter" idx="12"/>
          </p:nvPr>
        </p:nvSpPr>
        <p:spPr/>
        <p:txBody>
          <a:bodyPr/>
          <a:lstStyle/>
          <a:p>
            <a:fld id="{7D81E9B4-3A18-4A66-81AD-8B15B6213677}" type="slidenum">
              <a:rPr lang="en-US" smtClean="0"/>
              <a:t>‹#›</a:t>
            </a:fld>
            <a:endParaRPr lang="en-US" dirty="0"/>
          </a:p>
        </p:txBody>
      </p:sp>
    </p:spTree>
    <p:extLst>
      <p:ext uri="{BB962C8B-B14F-4D97-AF65-F5344CB8AC3E}">
        <p14:creationId xmlns:p14="http://schemas.microsoft.com/office/powerpoint/2010/main" val="22787408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1C7AE5C-25A5-4F6D-A6F0-63C2B8BA5175}"/>
              </a:ext>
            </a:extLst>
          </p:cNvPr>
          <p:cNvSpPr>
            <a:spLocks noGrp="1" noChangeArrowheads="1"/>
          </p:cNvSpPr>
          <p:nvPr>
            <p:ph type="title"/>
          </p:nvPr>
        </p:nvSpPr>
        <p:spPr bwMode="auto">
          <a:xfrm>
            <a:off x="180976" y="654959"/>
            <a:ext cx="109601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p>
        </p:txBody>
      </p:sp>
      <p:sp>
        <p:nvSpPr>
          <p:cNvPr id="6" name="Slide Number Placeholder 5">
            <a:extLst>
              <a:ext uri="{FF2B5EF4-FFF2-40B4-BE49-F238E27FC236}">
                <a16:creationId xmlns:a16="http://schemas.microsoft.com/office/drawing/2014/main" id="{5DA44C31-9B4F-4ACF-A6C2-999A58CB30BA}"/>
              </a:ext>
            </a:extLst>
          </p:cNvPr>
          <p:cNvSpPr>
            <a:spLocks noGrp="1"/>
          </p:cNvSpPr>
          <p:nvPr>
            <p:ph type="sldNum" sz="quarter" idx="4"/>
          </p:nvPr>
        </p:nvSpPr>
        <p:spPr>
          <a:xfrm>
            <a:off x="10699752" y="6457951"/>
            <a:ext cx="882649" cy="365125"/>
          </a:xfrm>
          <a:prstGeom prst="rect">
            <a:avLst/>
          </a:prstGeom>
        </p:spPr>
        <p:txBody>
          <a:bodyPr vert="horz" lIns="0" tIns="45720" rIns="0" bIns="45720" rtlCol="0" anchor="ctr"/>
          <a:lstStyle>
            <a:lvl1pPr algn="r" eaLnBrk="1" fontAlgn="auto" hangingPunct="1">
              <a:spcBef>
                <a:spcPts val="0"/>
              </a:spcBef>
              <a:spcAft>
                <a:spcPts val="0"/>
              </a:spcAft>
              <a:defRPr sz="1200">
                <a:solidFill>
                  <a:srgbClr val="000000"/>
                </a:solidFill>
                <a:latin typeface="+mn-lt"/>
              </a:defRPr>
            </a:lvl1pPr>
          </a:lstStyle>
          <a:p>
            <a:fld id="{EB10BC31-025B-44A3-9077-CD00C977B50A}" type="slidenum">
              <a:rPr lang="en-US" smtClean="0"/>
              <a:t>‹#›</a:t>
            </a:fld>
            <a:endParaRPr lang="en-US" dirty="0"/>
          </a:p>
        </p:txBody>
      </p:sp>
      <p:sp>
        <p:nvSpPr>
          <p:cNvPr id="8" name="Footer Placeholder 7">
            <a:extLst>
              <a:ext uri="{FF2B5EF4-FFF2-40B4-BE49-F238E27FC236}">
                <a16:creationId xmlns:a16="http://schemas.microsoft.com/office/drawing/2014/main" id="{A2254DB6-DEB8-4C6F-BDDC-A94AB5232B4B}"/>
              </a:ext>
            </a:extLst>
          </p:cNvPr>
          <p:cNvSpPr>
            <a:spLocks noGrp="1"/>
          </p:cNvSpPr>
          <p:nvPr>
            <p:ph type="ftr" sz="quarter" idx="3"/>
          </p:nvPr>
        </p:nvSpPr>
        <p:spPr>
          <a:xfrm>
            <a:off x="1987551" y="6451601"/>
            <a:ext cx="8216900"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spc="200">
                <a:solidFill>
                  <a:srgbClr val="000000"/>
                </a:solidFill>
                <a:latin typeface="+mn-lt"/>
              </a:defRPr>
            </a:lvl1pPr>
          </a:lstStyle>
          <a:p>
            <a:endParaRPr lang="en-US" dirty="0"/>
          </a:p>
        </p:txBody>
      </p:sp>
    </p:spTree>
    <p:extLst>
      <p:ext uri="{BB962C8B-B14F-4D97-AF65-F5344CB8AC3E}">
        <p14:creationId xmlns:p14="http://schemas.microsoft.com/office/powerpoint/2010/main" val="1773148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med">
    <p:fade/>
  </p:transition>
  <p:txStyles>
    <p:titleStyle>
      <a:lvl1pPr algn="l" defTabSz="457200" rtl="0" eaLnBrk="1" fontAlgn="base" hangingPunct="1">
        <a:spcBef>
          <a:spcPct val="0"/>
        </a:spcBef>
        <a:spcAft>
          <a:spcPct val="0"/>
        </a:spcAft>
        <a:defRPr sz="3600" kern="1200">
          <a:solidFill>
            <a:schemeClr val="tx1"/>
          </a:solidFill>
          <a:latin typeface="+mj-lt"/>
          <a:ea typeface="+mj-ea"/>
          <a:cs typeface="+mj-cs"/>
        </a:defRPr>
      </a:lvl1pPr>
      <a:lvl2pPr algn="l" defTabSz="457200" rtl="0" eaLnBrk="1" fontAlgn="base" hangingPunct="1">
        <a:spcBef>
          <a:spcPct val="0"/>
        </a:spcBef>
        <a:spcAft>
          <a:spcPct val="0"/>
        </a:spcAft>
        <a:defRPr sz="4400">
          <a:solidFill>
            <a:schemeClr val="tx1"/>
          </a:solidFill>
          <a:latin typeface="Arial" panose="020B0604020202020204" pitchFamily="34" charset="0"/>
        </a:defRPr>
      </a:lvl2pPr>
      <a:lvl3pPr algn="l" defTabSz="457200" rtl="0" eaLnBrk="1" fontAlgn="base" hangingPunct="1">
        <a:spcBef>
          <a:spcPct val="0"/>
        </a:spcBef>
        <a:spcAft>
          <a:spcPct val="0"/>
        </a:spcAft>
        <a:defRPr sz="4400">
          <a:solidFill>
            <a:schemeClr val="tx1"/>
          </a:solidFill>
          <a:latin typeface="Arial" panose="020B0604020202020204" pitchFamily="34" charset="0"/>
        </a:defRPr>
      </a:lvl3pPr>
      <a:lvl4pPr algn="l" defTabSz="457200" rtl="0" eaLnBrk="1" fontAlgn="base" hangingPunct="1">
        <a:spcBef>
          <a:spcPct val="0"/>
        </a:spcBef>
        <a:spcAft>
          <a:spcPct val="0"/>
        </a:spcAft>
        <a:defRPr sz="4400">
          <a:solidFill>
            <a:schemeClr val="tx1"/>
          </a:solidFill>
          <a:latin typeface="Arial" panose="020B0604020202020204" pitchFamily="34" charset="0"/>
        </a:defRPr>
      </a:lvl4pPr>
      <a:lvl5pPr algn="l" defTabSz="457200" rtl="0" eaLnBrk="1" fontAlgn="base" hangingPunct="1">
        <a:spcBef>
          <a:spcPct val="0"/>
        </a:spcBef>
        <a:spcAft>
          <a:spcPct val="0"/>
        </a:spcAft>
        <a:defRPr sz="4400">
          <a:solidFill>
            <a:schemeClr val="tx1"/>
          </a:solidFill>
          <a:latin typeface="Arial" panose="020B0604020202020204" pitchFamily="34" charset="0"/>
        </a:defRPr>
      </a:lvl5pPr>
      <a:lvl6pPr marL="457200" algn="l" defTabSz="457200" rtl="0" eaLnBrk="1" fontAlgn="base" hangingPunct="1">
        <a:spcBef>
          <a:spcPct val="0"/>
        </a:spcBef>
        <a:spcAft>
          <a:spcPct val="0"/>
        </a:spcAft>
        <a:defRPr sz="4400">
          <a:solidFill>
            <a:schemeClr val="tx1"/>
          </a:solidFill>
          <a:latin typeface="Arial" panose="020B0604020202020204" pitchFamily="34" charset="0"/>
        </a:defRPr>
      </a:lvl6pPr>
      <a:lvl7pPr marL="914400" algn="l" defTabSz="457200" rtl="0" eaLnBrk="1" fontAlgn="base" hangingPunct="1">
        <a:spcBef>
          <a:spcPct val="0"/>
        </a:spcBef>
        <a:spcAft>
          <a:spcPct val="0"/>
        </a:spcAft>
        <a:defRPr sz="4400">
          <a:solidFill>
            <a:schemeClr val="tx1"/>
          </a:solidFill>
          <a:latin typeface="Arial" panose="020B0604020202020204" pitchFamily="34" charset="0"/>
        </a:defRPr>
      </a:lvl7pPr>
      <a:lvl8pPr marL="1371600" algn="l" defTabSz="457200" rtl="0" eaLnBrk="1" fontAlgn="base" hangingPunct="1">
        <a:spcBef>
          <a:spcPct val="0"/>
        </a:spcBef>
        <a:spcAft>
          <a:spcPct val="0"/>
        </a:spcAft>
        <a:defRPr sz="4400">
          <a:solidFill>
            <a:schemeClr val="tx1"/>
          </a:solidFill>
          <a:latin typeface="Arial" panose="020B0604020202020204" pitchFamily="34" charset="0"/>
        </a:defRPr>
      </a:lvl8pPr>
      <a:lvl9pPr marL="1828800" algn="l" defTabSz="457200" rtl="0" eaLnBrk="1" fontAlgn="base" hangingPunct="1">
        <a:spcBef>
          <a:spcPct val="0"/>
        </a:spcBef>
        <a:spcAft>
          <a:spcPct val="0"/>
        </a:spcAft>
        <a:defRPr sz="4400">
          <a:solidFill>
            <a:schemeClr val="tx1"/>
          </a:solidFill>
          <a:latin typeface="Arial" panose="020B0604020202020204" pitchFamily="34" charset="0"/>
        </a:defRPr>
      </a:lvl9pPr>
    </p:titleStyle>
    <p:bodyStyle>
      <a:lvl1pPr algn="l" defTabSz="457200" rtl="0" eaLnBrk="1" fontAlgn="base" hangingPunct="1">
        <a:spcBef>
          <a:spcPct val="20000"/>
        </a:spcBef>
        <a:spcAft>
          <a:spcPct val="0"/>
        </a:spcAft>
        <a:defRPr sz="3200" kern="1200">
          <a:solidFill>
            <a:schemeClr val="accent2"/>
          </a:solidFill>
          <a:latin typeface="+mn-lt"/>
          <a:ea typeface="+mn-ea"/>
          <a:cs typeface="+mn-cs"/>
        </a:defRPr>
      </a:lvl1pPr>
      <a:lvl2pPr marL="228600" indent="-285750" algn="l" defTabSz="457200" rtl="0" eaLnBrk="1" fontAlgn="base" hangingPunct="1">
        <a:spcBef>
          <a:spcPct val="20000"/>
        </a:spcBef>
        <a:spcAft>
          <a:spcPct val="0"/>
        </a:spcAft>
        <a:buClr>
          <a:schemeClr val="accent2"/>
        </a:buClr>
        <a:buFont typeface="Wingdings" panose="05000000000000000000" pitchFamily="2" charset="2"/>
        <a:buChar char="§"/>
        <a:defRPr sz="2800" kern="1200">
          <a:solidFill>
            <a:schemeClr val="tx1"/>
          </a:solidFill>
          <a:latin typeface="+mn-lt"/>
          <a:ea typeface="+mn-ea"/>
          <a:cs typeface="+mn-cs"/>
        </a:defRPr>
      </a:lvl2pPr>
      <a:lvl3pPr marL="685800" indent="-228600" algn="l" defTabSz="457200" rtl="0" eaLnBrk="1" fontAlgn="base" hangingPunct="1">
        <a:spcBef>
          <a:spcPct val="20000"/>
        </a:spcBef>
        <a:spcAft>
          <a:spcPct val="0"/>
        </a:spcAft>
        <a:buClr>
          <a:srgbClr val="669FAF"/>
        </a:buClr>
        <a:buFont typeface="Arial" panose="020B0604020202020204" pitchFamily="34" charset="0"/>
        <a:buChar char="•"/>
        <a:defRPr sz="2400" kern="1200">
          <a:solidFill>
            <a:srgbClr val="4A7481"/>
          </a:solidFill>
          <a:latin typeface="+mn-lt"/>
          <a:ea typeface="+mn-ea"/>
          <a:cs typeface="+mn-cs"/>
        </a:defRPr>
      </a:lvl3pPr>
      <a:lvl4pPr marL="1143000" indent="-228600" algn="l" defTabSz="457200" rtl="0" eaLnBrk="1" fontAlgn="base" hangingPunct="1">
        <a:spcBef>
          <a:spcPct val="20000"/>
        </a:spcBef>
        <a:spcAft>
          <a:spcPct val="0"/>
        </a:spcAft>
        <a:buClr>
          <a:srgbClr val="DFC886"/>
        </a:buClr>
        <a:buFont typeface="Wingdings" panose="05000000000000000000" pitchFamily="2" charset="2"/>
        <a:buChar char="§"/>
        <a:defRPr sz="2000" kern="1200">
          <a:solidFill>
            <a:schemeClr val="tx1"/>
          </a:solidFill>
          <a:latin typeface="+mn-lt"/>
          <a:ea typeface="+mn-ea"/>
          <a:cs typeface="+mn-cs"/>
        </a:defRPr>
      </a:lvl4pPr>
      <a:lvl5pPr marL="1600200" indent="-228600" algn="l" defTabSz="457200" rtl="0" eaLnBrk="1" fontAlgn="base" hangingPunct="1">
        <a:spcBef>
          <a:spcPct val="20000"/>
        </a:spcBef>
        <a:spcAft>
          <a:spcPct val="0"/>
        </a:spcAft>
        <a:buClr>
          <a:srgbClr val="767776"/>
        </a:buClr>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a:extLst>
              <a:ext uri="{FF2B5EF4-FFF2-40B4-BE49-F238E27FC236}">
                <a16:creationId xmlns:a16="http://schemas.microsoft.com/office/drawing/2014/main" id="{6D53DD79-174F-4EAC-95DC-8E5749FF93E3}"/>
              </a:ext>
            </a:extLst>
          </p:cNvPr>
          <p:cNvSpPr>
            <a:spLocks noGrp="1" noChangeArrowheads="1"/>
          </p:cNvSpPr>
          <p:nvPr>
            <p:ph type="ctrTitle"/>
          </p:nvPr>
        </p:nvSpPr>
        <p:spPr>
          <a:xfrm>
            <a:off x="1340643" y="738187"/>
            <a:ext cx="9510713" cy="5381625"/>
          </a:xfrm>
        </p:spPr>
        <p:txBody>
          <a:bodyPr rtlCol="0">
            <a:normAutofit fontScale="90000"/>
          </a:bodyPr>
          <a:lstStyle/>
          <a:p>
            <a:pPr fontAlgn="auto">
              <a:spcBef>
                <a:spcPts val="1200"/>
              </a:spcBef>
              <a:spcAft>
                <a:spcPts val="1200"/>
              </a:spcAft>
              <a:defRPr/>
            </a:pPr>
            <a:br>
              <a:rPr lang="en-US" dirty="0"/>
            </a:br>
            <a:r>
              <a:rPr lang="en-US" dirty="0"/>
              <a:t>Virtual Pre-Proposal Conference   </a:t>
            </a:r>
            <a:br>
              <a:rPr lang="en-US" dirty="0"/>
            </a:br>
            <a:br>
              <a:rPr lang="en-US" dirty="0"/>
            </a:br>
            <a:r>
              <a:rPr lang="en-US" sz="2000" cap="all" dirty="0"/>
              <a:t>ROCKY MOUNTAIN NATIONAL PARK</a:t>
            </a:r>
            <a:br>
              <a:rPr lang="en-US" cap="all" dirty="0"/>
            </a:br>
            <a:r>
              <a:rPr lang="en-US" sz="3100" dirty="0"/>
              <a:t>REPLACE UNDERSIZED ENTRANCE STATION </a:t>
            </a:r>
            <a:br>
              <a:rPr lang="en-US" sz="3100" dirty="0"/>
            </a:br>
            <a:r>
              <a:rPr lang="en-US" sz="3100" dirty="0"/>
              <a:t>AT FALL RIVER ENTRANCE </a:t>
            </a:r>
            <a:br>
              <a:rPr lang="en-US" sz="3100" cap="all" dirty="0"/>
            </a:br>
            <a:br>
              <a:rPr lang="en-US" sz="3100" cap="all" dirty="0"/>
            </a:br>
            <a:r>
              <a:rPr lang="en-US" sz="2700" dirty="0"/>
              <a:t>Solicitation: 140P2022R0005</a:t>
            </a:r>
            <a:br>
              <a:rPr lang="en-US" sz="2700" dirty="0"/>
            </a:br>
            <a:r>
              <a:rPr lang="en-US" sz="2700" dirty="0"/>
              <a:t>NPS PMIS No: ROMO 160755</a:t>
            </a:r>
            <a:br>
              <a:rPr lang="en-US" sz="2700" dirty="0"/>
            </a:br>
            <a:r>
              <a:rPr lang="en-US" sz="1600" dirty="0"/>
              <a:t>Also Includes:</a:t>
            </a:r>
            <a:br>
              <a:rPr lang="en-US" sz="1600" dirty="0"/>
            </a:br>
            <a:r>
              <a:rPr lang="en-US" sz="1600" dirty="0"/>
              <a:t>ROMO 199703: Rehabilitate Bighorn Ranger Station/Fall River Entrance Station Wastewater System </a:t>
            </a:r>
            <a:br>
              <a:rPr lang="en-US" sz="1600" dirty="0"/>
            </a:br>
            <a:r>
              <a:rPr lang="en-US" sz="1600" dirty="0"/>
              <a:t>ROMO 249028: Rehabilitate Bighorn Ranger Station/Fall River Entrance Water System </a:t>
            </a:r>
            <a:br>
              <a:rPr lang="en-US" sz="1600" dirty="0"/>
            </a:br>
            <a:r>
              <a:rPr lang="en-US" sz="1600" dirty="0"/>
              <a:t>ROMO 318223: Fall River Road Transportation Improvements</a:t>
            </a:r>
            <a:br>
              <a:rPr lang="en-US" sz="2700" dirty="0"/>
            </a:br>
            <a:br>
              <a:rPr lang="en-US" sz="2700" dirty="0"/>
            </a:br>
            <a:br>
              <a:rPr lang="en-US" sz="1000" dirty="0"/>
            </a:br>
            <a:r>
              <a:rPr lang="en-US" sz="1600" dirty="0"/>
              <a:t>THIS MEETING WILL BE RECORDED</a:t>
            </a:r>
            <a:br>
              <a:rPr lang="en-US" sz="3200" dirty="0"/>
            </a:br>
            <a:r>
              <a:rPr lang="en-US" sz="2400" dirty="0"/>
              <a:t>April 7, 2022</a:t>
            </a:r>
          </a:p>
        </p:txBody>
      </p:sp>
      <p:sp>
        <p:nvSpPr>
          <p:cNvPr id="7" name="Rectangle 21">
            <a:extLst>
              <a:ext uri="{FF2B5EF4-FFF2-40B4-BE49-F238E27FC236}">
                <a16:creationId xmlns:a16="http://schemas.microsoft.com/office/drawing/2014/main" id="{E2458A23-1189-49E2-B413-FD4920872C12}"/>
              </a:ext>
            </a:extLst>
          </p:cNvPr>
          <p:cNvSpPr>
            <a:spLocks noGrp="1" noChangeArrowheads="1"/>
          </p:cNvSpPr>
          <p:nvPr>
            <p:ph type="ftr" sz="quarter" idx="10"/>
          </p:nvPr>
        </p:nvSpPr>
        <p:spPr>
          <a:xfrm>
            <a:off x="1987551" y="6451601"/>
            <a:ext cx="82169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200" normalizeH="0" baseline="0" noProof="0" dirty="0">
                <a:ln>
                  <a:noFill/>
                </a:ln>
                <a:solidFill>
                  <a:srgbClr val="000000"/>
                </a:solidFill>
                <a:effectLst/>
                <a:uLnTx/>
                <a:uFillTx/>
                <a:latin typeface="Arial"/>
                <a:ea typeface="+mn-ea"/>
                <a:cs typeface="+mn-cs"/>
              </a:rPr>
              <a:t>E X P E R I E N C E    Y O U R    A M E R I C A</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814700-C9D8-480F-907C-627B3D2E28B9}"/>
              </a:ext>
            </a:extLst>
          </p:cNvPr>
          <p:cNvSpPr txBox="1"/>
          <p:nvPr/>
        </p:nvSpPr>
        <p:spPr>
          <a:xfrm>
            <a:off x="234017" y="603224"/>
            <a:ext cx="7807556" cy="707886"/>
          </a:xfrm>
          <a:prstGeom prst="rect">
            <a:avLst/>
          </a:prstGeom>
          <a:noFill/>
        </p:spPr>
        <p:txBody>
          <a:bodyPr wrap="square" rtlCol="0">
            <a:spAutoFit/>
          </a:bodyPr>
          <a:lstStyle/>
          <a:p>
            <a:r>
              <a:rPr lang="en-US" sz="4000" b="1" dirty="0"/>
              <a:t>Significant Features</a:t>
            </a:r>
          </a:p>
        </p:txBody>
      </p:sp>
      <p:pic>
        <p:nvPicPr>
          <p:cNvPr id="15" name="Picture 14">
            <a:extLst>
              <a:ext uri="{FF2B5EF4-FFF2-40B4-BE49-F238E27FC236}">
                <a16:creationId xmlns:a16="http://schemas.microsoft.com/office/drawing/2014/main" id="{78C17E9B-218B-45BA-8739-9AF2E4464116}"/>
              </a:ext>
            </a:extLst>
          </p:cNvPr>
          <p:cNvPicPr>
            <a:picLocks noChangeAspect="1"/>
          </p:cNvPicPr>
          <p:nvPr/>
        </p:nvPicPr>
        <p:blipFill rotWithShape="1">
          <a:blip r:embed="rId3"/>
          <a:srcRect l="7348" t="5165" r="6081" b="7025"/>
          <a:stretch/>
        </p:blipFill>
        <p:spPr>
          <a:xfrm>
            <a:off x="6314061" y="1640345"/>
            <a:ext cx="5446140" cy="3820655"/>
          </a:xfrm>
          <a:prstGeom prst="rect">
            <a:avLst/>
          </a:prstGeom>
          <a:ln w="19050" cap="sq">
            <a:solidFill>
              <a:srgbClr val="000000"/>
            </a:solidFill>
            <a:miter lim="800000"/>
          </a:ln>
          <a:effectLst>
            <a:outerShdw blurRad="57150" dist="50800" dir="2700000" algn="tl" rotWithShape="0">
              <a:srgbClr val="000000">
                <a:alpha val="40000"/>
              </a:srgbClr>
            </a:outerShdw>
          </a:effectLst>
        </p:spPr>
      </p:pic>
      <p:pic>
        <p:nvPicPr>
          <p:cNvPr id="23" name="Picture 22">
            <a:extLst>
              <a:ext uri="{FF2B5EF4-FFF2-40B4-BE49-F238E27FC236}">
                <a16:creationId xmlns:a16="http://schemas.microsoft.com/office/drawing/2014/main" id="{68F0AD6F-AC77-48AA-B26A-721CE09A25C9}"/>
              </a:ext>
            </a:extLst>
          </p:cNvPr>
          <p:cNvPicPr>
            <a:picLocks noChangeAspect="1"/>
          </p:cNvPicPr>
          <p:nvPr/>
        </p:nvPicPr>
        <p:blipFill rotWithShape="1">
          <a:blip r:embed="rId4"/>
          <a:srcRect l="9716" r="4128" b="12913"/>
          <a:stretch/>
        </p:blipFill>
        <p:spPr>
          <a:xfrm>
            <a:off x="431800" y="1640345"/>
            <a:ext cx="5475212" cy="3820654"/>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14" name="TextBox 13">
            <a:extLst>
              <a:ext uri="{FF2B5EF4-FFF2-40B4-BE49-F238E27FC236}">
                <a16:creationId xmlns:a16="http://schemas.microsoft.com/office/drawing/2014/main" id="{68362845-C8F1-4772-B8D7-1F20609F276C}"/>
              </a:ext>
            </a:extLst>
          </p:cNvPr>
          <p:cNvSpPr txBox="1"/>
          <p:nvPr/>
        </p:nvSpPr>
        <p:spPr>
          <a:xfrm>
            <a:off x="431800" y="5543268"/>
            <a:ext cx="6096000" cy="369332"/>
          </a:xfrm>
          <a:prstGeom prst="rect">
            <a:avLst/>
          </a:prstGeom>
          <a:noFill/>
        </p:spPr>
        <p:txBody>
          <a:bodyPr wrap="square">
            <a:spAutoFit/>
          </a:bodyPr>
          <a:lstStyle/>
          <a:p>
            <a:r>
              <a:rPr lang="en-US" dirty="0"/>
              <a:t>Character Defining Trees</a:t>
            </a:r>
          </a:p>
        </p:txBody>
      </p:sp>
      <p:sp>
        <p:nvSpPr>
          <p:cNvPr id="16" name="TextBox 15">
            <a:extLst>
              <a:ext uri="{FF2B5EF4-FFF2-40B4-BE49-F238E27FC236}">
                <a16:creationId xmlns:a16="http://schemas.microsoft.com/office/drawing/2014/main" id="{48D23C6F-8C91-4E0F-BC4C-633BAB6DEA53}"/>
              </a:ext>
            </a:extLst>
          </p:cNvPr>
          <p:cNvSpPr txBox="1"/>
          <p:nvPr/>
        </p:nvSpPr>
        <p:spPr>
          <a:xfrm>
            <a:off x="6314061" y="5605569"/>
            <a:ext cx="6096000" cy="369332"/>
          </a:xfrm>
          <a:prstGeom prst="rect">
            <a:avLst/>
          </a:prstGeom>
          <a:noFill/>
        </p:spPr>
        <p:txBody>
          <a:bodyPr wrap="square">
            <a:spAutoFit/>
          </a:bodyPr>
          <a:lstStyle/>
          <a:p>
            <a:r>
              <a:rPr lang="en-US" dirty="0"/>
              <a:t>Ponderosa Pines at Exit</a:t>
            </a:r>
          </a:p>
        </p:txBody>
      </p:sp>
    </p:spTree>
    <p:extLst>
      <p:ext uri="{BB962C8B-B14F-4D97-AF65-F5344CB8AC3E}">
        <p14:creationId xmlns:p14="http://schemas.microsoft.com/office/powerpoint/2010/main" val="59797544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814700-C9D8-480F-907C-627B3D2E28B9}"/>
              </a:ext>
            </a:extLst>
          </p:cNvPr>
          <p:cNvSpPr txBox="1"/>
          <p:nvPr/>
        </p:nvSpPr>
        <p:spPr>
          <a:xfrm>
            <a:off x="234017" y="603224"/>
            <a:ext cx="7807556" cy="707886"/>
          </a:xfrm>
          <a:prstGeom prst="rect">
            <a:avLst/>
          </a:prstGeom>
          <a:noFill/>
        </p:spPr>
        <p:txBody>
          <a:bodyPr wrap="square" rtlCol="0">
            <a:spAutoFit/>
          </a:bodyPr>
          <a:lstStyle/>
          <a:p>
            <a:r>
              <a:rPr lang="en-US" sz="4000" b="1" dirty="0"/>
              <a:t>Significant Features</a:t>
            </a:r>
          </a:p>
        </p:txBody>
      </p:sp>
      <p:pic>
        <p:nvPicPr>
          <p:cNvPr id="17" name="Picture 16">
            <a:extLst>
              <a:ext uri="{FF2B5EF4-FFF2-40B4-BE49-F238E27FC236}">
                <a16:creationId xmlns:a16="http://schemas.microsoft.com/office/drawing/2014/main" id="{EC143818-A9E5-40AD-800A-8A95C7A6D4DA}"/>
              </a:ext>
            </a:extLst>
          </p:cNvPr>
          <p:cNvPicPr>
            <a:picLocks noChangeAspect="1"/>
          </p:cNvPicPr>
          <p:nvPr/>
        </p:nvPicPr>
        <p:blipFill>
          <a:blip r:embed="rId3"/>
          <a:stretch>
            <a:fillRect/>
          </a:stretch>
        </p:blipFill>
        <p:spPr>
          <a:xfrm>
            <a:off x="409760" y="1311110"/>
            <a:ext cx="6887536" cy="4582164"/>
          </a:xfrm>
          <a:prstGeom prst="rect">
            <a:avLst/>
          </a:prstGeom>
        </p:spPr>
      </p:pic>
      <p:pic>
        <p:nvPicPr>
          <p:cNvPr id="14" name="Picture 13">
            <a:extLst>
              <a:ext uri="{FF2B5EF4-FFF2-40B4-BE49-F238E27FC236}">
                <a16:creationId xmlns:a16="http://schemas.microsoft.com/office/drawing/2014/main" id="{7D7FF5E6-B1ED-45CD-A861-36EC1709FF65}"/>
              </a:ext>
            </a:extLst>
          </p:cNvPr>
          <p:cNvPicPr>
            <a:picLocks noChangeAspect="1"/>
          </p:cNvPicPr>
          <p:nvPr/>
        </p:nvPicPr>
        <p:blipFill rotWithShape="1">
          <a:blip r:embed="rId4"/>
          <a:srcRect l="67640" t="2014" r="3401" b="5987"/>
          <a:stretch/>
        </p:blipFill>
        <p:spPr>
          <a:xfrm>
            <a:off x="7623707" y="1452032"/>
            <a:ext cx="2934226" cy="4403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846937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814700-C9D8-480F-907C-627B3D2E28B9}"/>
              </a:ext>
            </a:extLst>
          </p:cNvPr>
          <p:cNvSpPr txBox="1"/>
          <p:nvPr/>
        </p:nvSpPr>
        <p:spPr>
          <a:xfrm>
            <a:off x="234017" y="603224"/>
            <a:ext cx="7807556" cy="707886"/>
          </a:xfrm>
          <a:prstGeom prst="rect">
            <a:avLst/>
          </a:prstGeom>
          <a:noFill/>
        </p:spPr>
        <p:txBody>
          <a:bodyPr wrap="square" rtlCol="0">
            <a:spAutoFit/>
          </a:bodyPr>
          <a:lstStyle/>
          <a:p>
            <a:r>
              <a:rPr lang="en-US" sz="4000" b="1" dirty="0"/>
              <a:t>Existing Conditions</a:t>
            </a:r>
          </a:p>
        </p:txBody>
      </p:sp>
      <p:pic>
        <p:nvPicPr>
          <p:cNvPr id="13" name="Picture 12">
            <a:extLst>
              <a:ext uri="{FF2B5EF4-FFF2-40B4-BE49-F238E27FC236}">
                <a16:creationId xmlns:a16="http://schemas.microsoft.com/office/drawing/2014/main" id="{C752D95A-112D-4329-A827-2DA101D44B53}"/>
              </a:ext>
            </a:extLst>
          </p:cNvPr>
          <p:cNvPicPr>
            <a:picLocks noChangeAspect="1"/>
          </p:cNvPicPr>
          <p:nvPr/>
        </p:nvPicPr>
        <p:blipFill>
          <a:blip r:embed="rId3"/>
          <a:stretch>
            <a:fillRect/>
          </a:stretch>
        </p:blipFill>
        <p:spPr>
          <a:xfrm>
            <a:off x="2339997" y="1311110"/>
            <a:ext cx="7512005" cy="4897067"/>
          </a:xfrm>
          <a:prstGeom prst="rect">
            <a:avLst/>
          </a:prstGeom>
        </p:spPr>
      </p:pic>
      <p:sp>
        <p:nvSpPr>
          <p:cNvPr id="12" name="TextBox 11">
            <a:extLst>
              <a:ext uri="{FF2B5EF4-FFF2-40B4-BE49-F238E27FC236}">
                <a16:creationId xmlns:a16="http://schemas.microsoft.com/office/drawing/2014/main" id="{3D4D2608-18D4-4C50-8EA1-BBDC0E61E618}"/>
              </a:ext>
            </a:extLst>
          </p:cNvPr>
          <p:cNvSpPr txBox="1"/>
          <p:nvPr/>
        </p:nvSpPr>
        <p:spPr>
          <a:xfrm>
            <a:off x="234017" y="1627325"/>
            <a:ext cx="1871134" cy="523220"/>
          </a:xfrm>
          <a:prstGeom prst="rect">
            <a:avLst/>
          </a:prstGeom>
          <a:noFill/>
        </p:spPr>
        <p:txBody>
          <a:bodyPr wrap="square">
            <a:spAutoFit/>
          </a:bodyPr>
          <a:lstStyle/>
          <a:p>
            <a:r>
              <a:rPr lang="en-US" sz="1400" dirty="0"/>
              <a:t>3 miles to West Horseshoe Park</a:t>
            </a:r>
          </a:p>
        </p:txBody>
      </p:sp>
      <p:sp>
        <p:nvSpPr>
          <p:cNvPr id="4" name="Arrow: Right 3">
            <a:extLst>
              <a:ext uri="{FF2B5EF4-FFF2-40B4-BE49-F238E27FC236}">
                <a16:creationId xmlns:a16="http://schemas.microsoft.com/office/drawing/2014/main" id="{DDACE7E9-27BC-4AF5-A1DA-E175ADEE32CC}"/>
              </a:ext>
            </a:extLst>
          </p:cNvPr>
          <p:cNvSpPr/>
          <p:nvPr/>
        </p:nvSpPr>
        <p:spPr>
          <a:xfrm rot="12646545">
            <a:off x="1793551" y="1895596"/>
            <a:ext cx="623201" cy="2467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5945BA4-E74B-42EC-A156-F6D7DF326471}"/>
              </a:ext>
            </a:extLst>
          </p:cNvPr>
          <p:cNvSpPr txBox="1"/>
          <p:nvPr/>
        </p:nvSpPr>
        <p:spPr>
          <a:xfrm>
            <a:off x="3300491" y="1627325"/>
            <a:ext cx="1525509" cy="246221"/>
          </a:xfrm>
          <a:prstGeom prst="rect">
            <a:avLst/>
          </a:prstGeom>
          <a:solidFill>
            <a:schemeClr val="accent1">
              <a:lumMod val="75000"/>
            </a:schemeClr>
          </a:solidFill>
          <a:ln>
            <a:solidFill>
              <a:schemeClr val="accent1"/>
            </a:solidFill>
          </a:ln>
        </p:spPr>
        <p:txBody>
          <a:bodyPr wrap="square" rtlCol="0">
            <a:spAutoFit/>
          </a:bodyPr>
          <a:lstStyle/>
          <a:p>
            <a:r>
              <a:rPr lang="en-US" sz="1000" dirty="0">
                <a:solidFill>
                  <a:schemeClr val="bg1"/>
                </a:solidFill>
              </a:rPr>
              <a:t>Bighorn Ranger Station</a:t>
            </a:r>
          </a:p>
        </p:txBody>
      </p:sp>
      <p:sp>
        <p:nvSpPr>
          <p:cNvPr id="20" name="TextBox 19">
            <a:extLst>
              <a:ext uri="{FF2B5EF4-FFF2-40B4-BE49-F238E27FC236}">
                <a16:creationId xmlns:a16="http://schemas.microsoft.com/office/drawing/2014/main" id="{134241EA-CEA5-43F5-A1C5-215C3942792E}"/>
              </a:ext>
            </a:extLst>
          </p:cNvPr>
          <p:cNvSpPr txBox="1"/>
          <p:nvPr/>
        </p:nvSpPr>
        <p:spPr>
          <a:xfrm>
            <a:off x="6096000" y="3429000"/>
            <a:ext cx="1261534" cy="246221"/>
          </a:xfrm>
          <a:prstGeom prst="rect">
            <a:avLst/>
          </a:prstGeom>
          <a:solidFill>
            <a:schemeClr val="accent1">
              <a:lumMod val="75000"/>
            </a:schemeClr>
          </a:solidFill>
          <a:ln>
            <a:solidFill>
              <a:schemeClr val="accent1"/>
            </a:solidFill>
          </a:ln>
        </p:spPr>
        <p:txBody>
          <a:bodyPr wrap="square" rtlCol="0">
            <a:spAutoFit/>
          </a:bodyPr>
          <a:lstStyle/>
          <a:p>
            <a:r>
              <a:rPr lang="en-US" sz="1000" dirty="0">
                <a:solidFill>
                  <a:schemeClr val="bg1"/>
                </a:solidFill>
              </a:rPr>
              <a:t>Fall River Entrance</a:t>
            </a:r>
          </a:p>
        </p:txBody>
      </p:sp>
      <p:sp>
        <p:nvSpPr>
          <p:cNvPr id="22" name="TextBox 21">
            <a:extLst>
              <a:ext uri="{FF2B5EF4-FFF2-40B4-BE49-F238E27FC236}">
                <a16:creationId xmlns:a16="http://schemas.microsoft.com/office/drawing/2014/main" id="{EB4D7F66-4947-477E-A3E8-EC4255629C5A}"/>
              </a:ext>
            </a:extLst>
          </p:cNvPr>
          <p:cNvSpPr txBox="1"/>
          <p:nvPr/>
        </p:nvSpPr>
        <p:spPr>
          <a:xfrm>
            <a:off x="10086848" y="5162675"/>
            <a:ext cx="1871134" cy="523220"/>
          </a:xfrm>
          <a:prstGeom prst="rect">
            <a:avLst/>
          </a:prstGeom>
          <a:noFill/>
        </p:spPr>
        <p:txBody>
          <a:bodyPr wrap="square">
            <a:spAutoFit/>
          </a:bodyPr>
          <a:lstStyle/>
          <a:p>
            <a:r>
              <a:rPr lang="en-US" sz="1400" dirty="0"/>
              <a:t>5 miles to </a:t>
            </a:r>
          </a:p>
          <a:p>
            <a:r>
              <a:rPr lang="en-US" sz="1400" dirty="0"/>
              <a:t>Estes Park</a:t>
            </a:r>
          </a:p>
        </p:txBody>
      </p:sp>
      <p:sp>
        <p:nvSpPr>
          <p:cNvPr id="23" name="Arrow: Right 22">
            <a:extLst>
              <a:ext uri="{FF2B5EF4-FFF2-40B4-BE49-F238E27FC236}">
                <a16:creationId xmlns:a16="http://schemas.microsoft.com/office/drawing/2014/main" id="{4C3A5F4F-519F-4C40-89E3-C006FE03090A}"/>
              </a:ext>
            </a:extLst>
          </p:cNvPr>
          <p:cNvSpPr/>
          <p:nvPr/>
        </p:nvSpPr>
        <p:spPr>
          <a:xfrm rot="1774903">
            <a:off x="9775248" y="5823637"/>
            <a:ext cx="623201" cy="2467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0596A67-97EA-498B-9B53-4E1DC2A42A93}"/>
              </a:ext>
            </a:extLst>
          </p:cNvPr>
          <p:cNvPicPr>
            <a:picLocks noChangeAspect="1"/>
          </p:cNvPicPr>
          <p:nvPr/>
        </p:nvPicPr>
        <p:blipFill rotWithShape="1">
          <a:blip r:embed="rId4"/>
          <a:srcRect l="9868" r="13600" b="4758"/>
          <a:stretch/>
        </p:blipFill>
        <p:spPr>
          <a:xfrm>
            <a:off x="1842685" y="5685895"/>
            <a:ext cx="262466" cy="435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5" name="Straight Connector 24">
            <a:extLst>
              <a:ext uri="{FF2B5EF4-FFF2-40B4-BE49-F238E27FC236}">
                <a16:creationId xmlns:a16="http://schemas.microsoft.com/office/drawing/2014/main" id="{2AB60718-84A8-4A1D-9CCE-9410C1C659B6}"/>
              </a:ext>
            </a:extLst>
          </p:cNvPr>
          <p:cNvCxnSpPr>
            <a:cxnSpLocks/>
          </p:cNvCxnSpPr>
          <p:nvPr/>
        </p:nvCxnSpPr>
        <p:spPr>
          <a:xfrm flipH="1" flipV="1">
            <a:off x="4947989" y="2150545"/>
            <a:ext cx="2545013" cy="3268124"/>
          </a:xfrm>
          <a:prstGeom prst="line">
            <a:avLst/>
          </a:prstGeom>
          <a:ln w="28575" cap="flat" cmpd="sng" algn="ctr">
            <a:solidFill>
              <a:srgbClr val="FFC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0" name="Rectangle 29">
            <a:extLst>
              <a:ext uri="{FF2B5EF4-FFF2-40B4-BE49-F238E27FC236}">
                <a16:creationId xmlns:a16="http://schemas.microsoft.com/office/drawing/2014/main" id="{DF4E2044-C3C6-429B-99FC-AC77C2EF817C}"/>
              </a:ext>
            </a:extLst>
          </p:cNvPr>
          <p:cNvSpPr/>
          <p:nvPr/>
        </p:nvSpPr>
        <p:spPr>
          <a:xfrm rot="1391740">
            <a:off x="7533114" y="5425975"/>
            <a:ext cx="389467" cy="241828"/>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F8CADC16-A847-42C1-923C-CBF71FAD1BB4}"/>
              </a:ext>
            </a:extLst>
          </p:cNvPr>
          <p:cNvCxnSpPr>
            <a:cxnSpLocks/>
          </p:cNvCxnSpPr>
          <p:nvPr/>
        </p:nvCxnSpPr>
        <p:spPr>
          <a:xfrm flipH="1" flipV="1">
            <a:off x="4817772" y="2284457"/>
            <a:ext cx="882977" cy="1475186"/>
          </a:xfrm>
          <a:prstGeom prst="line">
            <a:avLst/>
          </a:prstGeom>
          <a:ln w="28575" cap="flat" cmpd="sng" algn="ctr">
            <a:solidFill>
              <a:srgbClr val="00B0F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9" name="Rectangle 38">
            <a:extLst>
              <a:ext uri="{FF2B5EF4-FFF2-40B4-BE49-F238E27FC236}">
                <a16:creationId xmlns:a16="http://schemas.microsoft.com/office/drawing/2014/main" id="{687EE8EB-F0E7-4A02-A4BD-2DDF5836E477}"/>
              </a:ext>
            </a:extLst>
          </p:cNvPr>
          <p:cNvSpPr/>
          <p:nvPr/>
        </p:nvSpPr>
        <p:spPr>
          <a:xfrm>
            <a:off x="4695783" y="2066494"/>
            <a:ext cx="121989" cy="120020"/>
          </a:xfrm>
          <a:prstGeom prst="rect">
            <a:avLst/>
          </a:prstGeom>
          <a:solidFill>
            <a:srgbClr val="00B0F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7977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596A67-97EA-498B-9B53-4E1DC2A42A93}"/>
              </a:ext>
            </a:extLst>
          </p:cNvPr>
          <p:cNvPicPr>
            <a:picLocks noChangeAspect="1"/>
          </p:cNvPicPr>
          <p:nvPr/>
        </p:nvPicPr>
        <p:blipFill rotWithShape="1">
          <a:blip r:embed="rId3"/>
          <a:srcRect l="9868" r="13600" b="4758"/>
          <a:stretch/>
        </p:blipFill>
        <p:spPr>
          <a:xfrm rot="2954635">
            <a:off x="1961218" y="5499628"/>
            <a:ext cx="262466" cy="435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1592839B-774F-4BA6-85B2-686A98F0FC4F}"/>
              </a:ext>
            </a:extLst>
          </p:cNvPr>
          <p:cNvPicPr>
            <a:picLocks noChangeAspect="1"/>
          </p:cNvPicPr>
          <p:nvPr/>
        </p:nvPicPr>
        <p:blipFill>
          <a:blip r:embed="rId4"/>
          <a:stretch>
            <a:fillRect/>
          </a:stretch>
        </p:blipFill>
        <p:spPr>
          <a:xfrm>
            <a:off x="2820269" y="800279"/>
            <a:ext cx="7529901" cy="5454497"/>
          </a:xfrm>
          <a:prstGeom prst="rect">
            <a:avLst/>
          </a:prstGeom>
        </p:spPr>
      </p:pic>
      <p:sp>
        <p:nvSpPr>
          <p:cNvPr id="3" name="TextBox 2">
            <a:extLst>
              <a:ext uri="{FF2B5EF4-FFF2-40B4-BE49-F238E27FC236}">
                <a16:creationId xmlns:a16="http://schemas.microsoft.com/office/drawing/2014/main" id="{9F814700-C9D8-480F-907C-627B3D2E28B9}"/>
              </a:ext>
            </a:extLst>
          </p:cNvPr>
          <p:cNvSpPr txBox="1"/>
          <p:nvPr/>
        </p:nvSpPr>
        <p:spPr>
          <a:xfrm>
            <a:off x="234017" y="603224"/>
            <a:ext cx="7807556" cy="707886"/>
          </a:xfrm>
          <a:prstGeom prst="rect">
            <a:avLst/>
          </a:prstGeom>
          <a:noFill/>
        </p:spPr>
        <p:txBody>
          <a:bodyPr wrap="square" rtlCol="0">
            <a:spAutoFit/>
          </a:bodyPr>
          <a:lstStyle/>
          <a:p>
            <a:r>
              <a:rPr lang="en-US" sz="4000" b="1" dirty="0"/>
              <a:t>Existing Conditions</a:t>
            </a:r>
          </a:p>
        </p:txBody>
      </p:sp>
    </p:spTree>
    <p:extLst>
      <p:ext uri="{BB962C8B-B14F-4D97-AF65-F5344CB8AC3E}">
        <p14:creationId xmlns:p14="http://schemas.microsoft.com/office/powerpoint/2010/main" val="33570658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E5A5D6-7768-4DF7-B5AF-8A9DF50AB31D}"/>
              </a:ext>
            </a:extLst>
          </p:cNvPr>
          <p:cNvSpPr txBox="1"/>
          <p:nvPr/>
        </p:nvSpPr>
        <p:spPr>
          <a:xfrm>
            <a:off x="234017" y="603224"/>
            <a:ext cx="7807556" cy="707886"/>
          </a:xfrm>
          <a:prstGeom prst="rect">
            <a:avLst/>
          </a:prstGeom>
          <a:noFill/>
        </p:spPr>
        <p:txBody>
          <a:bodyPr wrap="square" rtlCol="0">
            <a:spAutoFit/>
          </a:bodyPr>
          <a:lstStyle/>
          <a:p>
            <a:r>
              <a:rPr lang="en-US" sz="4000" b="1" dirty="0"/>
              <a:t>Existing Conditions</a:t>
            </a:r>
          </a:p>
        </p:txBody>
      </p:sp>
      <p:pic>
        <p:nvPicPr>
          <p:cNvPr id="3" name="Picture 2">
            <a:extLst>
              <a:ext uri="{FF2B5EF4-FFF2-40B4-BE49-F238E27FC236}">
                <a16:creationId xmlns:a16="http://schemas.microsoft.com/office/drawing/2014/main" id="{F8D77A45-3D1A-432A-B7CC-ACD2E4B7E765}"/>
              </a:ext>
            </a:extLst>
          </p:cNvPr>
          <p:cNvPicPr>
            <a:picLocks noChangeAspect="1"/>
          </p:cNvPicPr>
          <p:nvPr/>
        </p:nvPicPr>
        <p:blipFill>
          <a:blip r:embed="rId3"/>
          <a:stretch>
            <a:fillRect/>
          </a:stretch>
        </p:blipFill>
        <p:spPr>
          <a:xfrm>
            <a:off x="397933" y="1404763"/>
            <a:ext cx="5339036" cy="4048474"/>
          </a:xfrm>
          <a:prstGeom prst="rect">
            <a:avLst/>
          </a:prstGeom>
        </p:spPr>
      </p:pic>
      <p:pic>
        <p:nvPicPr>
          <p:cNvPr id="13" name="Picture 12">
            <a:extLst>
              <a:ext uri="{FF2B5EF4-FFF2-40B4-BE49-F238E27FC236}">
                <a16:creationId xmlns:a16="http://schemas.microsoft.com/office/drawing/2014/main" id="{0862ABA6-65E4-4849-A818-B0C9102737CC}"/>
              </a:ext>
            </a:extLst>
          </p:cNvPr>
          <p:cNvPicPr>
            <a:picLocks noChangeAspect="1"/>
          </p:cNvPicPr>
          <p:nvPr/>
        </p:nvPicPr>
        <p:blipFill>
          <a:blip r:embed="rId4"/>
          <a:stretch>
            <a:fillRect/>
          </a:stretch>
        </p:blipFill>
        <p:spPr>
          <a:xfrm>
            <a:off x="5999946" y="1404763"/>
            <a:ext cx="4342908" cy="4048474"/>
          </a:xfrm>
          <a:prstGeom prst="rect">
            <a:avLst/>
          </a:prstGeom>
        </p:spPr>
      </p:pic>
    </p:spTree>
    <p:extLst>
      <p:ext uri="{BB962C8B-B14F-4D97-AF65-F5344CB8AC3E}">
        <p14:creationId xmlns:p14="http://schemas.microsoft.com/office/powerpoint/2010/main" val="39734264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E5A5D6-7768-4DF7-B5AF-8A9DF50AB31D}"/>
              </a:ext>
            </a:extLst>
          </p:cNvPr>
          <p:cNvSpPr txBox="1"/>
          <p:nvPr/>
        </p:nvSpPr>
        <p:spPr>
          <a:xfrm>
            <a:off x="234017" y="603224"/>
            <a:ext cx="7807556" cy="707886"/>
          </a:xfrm>
          <a:prstGeom prst="rect">
            <a:avLst/>
          </a:prstGeom>
          <a:noFill/>
        </p:spPr>
        <p:txBody>
          <a:bodyPr wrap="square" rtlCol="0">
            <a:spAutoFit/>
          </a:bodyPr>
          <a:lstStyle/>
          <a:p>
            <a:r>
              <a:rPr lang="en-US" sz="4000" b="1" dirty="0"/>
              <a:t>Existing Conditions</a:t>
            </a:r>
          </a:p>
        </p:txBody>
      </p:sp>
      <p:pic>
        <p:nvPicPr>
          <p:cNvPr id="8" name="Picture 7">
            <a:extLst>
              <a:ext uri="{FF2B5EF4-FFF2-40B4-BE49-F238E27FC236}">
                <a16:creationId xmlns:a16="http://schemas.microsoft.com/office/drawing/2014/main" id="{2F5DB125-6B00-4254-9284-6AA354A1EA6D}"/>
              </a:ext>
            </a:extLst>
          </p:cNvPr>
          <p:cNvPicPr>
            <a:picLocks noChangeAspect="1"/>
          </p:cNvPicPr>
          <p:nvPr/>
        </p:nvPicPr>
        <p:blipFill>
          <a:blip r:embed="rId3"/>
          <a:stretch>
            <a:fillRect/>
          </a:stretch>
        </p:blipFill>
        <p:spPr>
          <a:xfrm>
            <a:off x="561210" y="1617392"/>
            <a:ext cx="3381847" cy="3877216"/>
          </a:xfrm>
          <a:prstGeom prst="rect">
            <a:avLst/>
          </a:prstGeom>
        </p:spPr>
      </p:pic>
      <p:pic>
        <p:nvPicPr>
          <p:cNvPr id="10" name="Picture 9">
            <a:extLst>
              <a:ext uri="{FF2B5EF4-FFF2-40B4-BE49-F238E27FC236}">
                <a16:creationId xmlns:a16="http://schemas.microsoft.com/office/drawing/2014/main" id="{36E9B7BD-37D2-4A20-B7BD-6BDF4661E8FB}"/>
              </a:ext>
            </a:extLst>
          </p:cNvPr>
          <p:cNvPicPr>
            <a:picLocks noChangeAspect="1"/>
          </p:cNvPicPr>
          <p:nvPr/>
        </p:nvPicPr>
        <p:blipFill>
          <a:blip r:embed="rId4"/>
          <a:stretch>
            <a:fillRect/>
          </a:stretch>
        </p:blipFill>
        <p:spPr>
          <a:xfrm>
            <a:off x="4457846" y="1614187"/>
            <a:ext cx="5592087" cy="3880422"/>
          </a:xfrm>
          <a:prstGeom prst="rect">
            <a:avLst/>
          </a:prstGeom>
        </p:spPr>
      </p:pic>
    </p:spTree>
    <p:extLst>
      <p:ext uri="{BB962C8B-B14F-4D97-AF65-F5344CB8AC3E}">
        <p14:creationId xmlns:p14="http://schemas.microsoft.com/office/powerpoint/2010/main" val="941863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E5A5D6-7768-4DF7-B5AF-8A9DF50AB31D}"/>
              </a:ext>
            </a:extLst>
          </p:cNvPr>
          <p:cNvSpPr txBox="1"/>
          <p:nvPr/>
        </p:nvSpPr>
        <p:spPr>
          <a:xfrm>
            <a:off x="234017" y="603224"/>
            <a:ext cx="7807556" cy="707886"/>
          </a:xfrm>
          <a:prstGeom prst="rect">
            <a:avLst/>
          </a:prstGeom>
          <a:noFill/>
        </p:spPr>
        <p:txBody>
          <a:bodyPr wrap="square" rtlCol="0">
            <a:spAutoFit/>
          </a:bodyPr>
          <a:lstStyle/>
          <a:p>
            <a:r>
              <a:rPr lang="en-US" sz="4000" b="1" dirty="0"/>
              <a:t>Existing Conditions</a:t>
            </a:r>
          </a:p>
        </p:txBody>
      </p:sp>
      <p:pic>
        <p:nvPicPr>
          <p:cNvPr id="6" name="Picture 5">
            <a:extLst>
              <a:ext uri="{FF2B5EF4-FFF2-40B4-BE49-F238E27FC236}">
                <a16:creationId xmlns:a16="http://schemas.microsoft.com/office/drawing/2014/main" id="{0D4595CC-2299-4E16-9E17-67FE8C5FFE30}"/>
              </a:ext>
            </a:extLst>
          </p:cNvPr>
          <p:cNvPicPr>
            <a:picLocks noChangeAspect="1"/>
          </p:cNvPicPr>
          <p:nvPr/>
        </p:nvPicPr>
        <p:blipFill>
          <a:blip r:embed="rId3"/>
          <a:stretch>
            <a:fillRect/>
          </a:stretch>
        </p:blipFill>
        <p:spPr>
          <a:xfrm>
            <a:off x="2506134" y="1311110"/>
            <a:ext cx="6346378" cy="4842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653153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E5A5D6-7768-4DF7-B5AF-8A9DF50AB31D}"/>
              </a:ext>
            </a:extLst>
          </p:cNvPr>
          <p:cNvSpPr txBox="1"/>
          <p:nvPr/>
        </p:nvSpPr>
        <p:spPr>
          <a:xfrm>
            <a:off x="234017" y="603224"/>
            <a:ext cx="7807556" cy="707886"/>
          </a:xfrm>
          <a:prstGeom prst="rect">
            <a:avLst/>
          </a:prstGeom>
          <a:noFill/>
        </p:spPr>
        <p:txBody>
          <a:bodyPr wrap="square" rtlCol="0">
            <a:spAutoFit/>
          </a:bodyPr>
          <a:lstStyle/>
          <a:p>
            <a:r>
              <a:rPr lang="en-US" sz="4000" b="1" dirty="0"/>
              <a:t>Existing Conditions</a:t>
            </a:r>
          </a:p>
        </p:txBody>
      </p:sp>
      <p:sp>
        <p:nvSpPr>
          <p:cNvPr id="5" name="TextBox 4">
            <a:extLst>
              <a:ext uri="{FF2B5EF4-FFF2-40B4-BE49-F238E27FC236}">
                <a16:creationId xmlns:a16="http://schemas.microsoft.com/office/drawing/2014/main" id="{C4622FA8-F201-4277-BAA9-0388A20B43CF}"/>
              </a:ext>
            </a:extLst>
          </p:cNvPr>
          <p:cNvSpPr txBox="1"/>
          <p:nvPr/>
        </p:nvSpPr>
        <p:spPr>
          <a:xfrm>
            <a:off x="319116" y="1378709"/>
            <a:ext cx="6914861" cy="378052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t>Traffic Control</a:t>
            </a:r>
          </a:p>
          <a:p>
            <a:pPr marL="285750" indent="-285750">
              <a:lnSpc>
                <a:spcPct val="150000"/>
              </a:lnSpc>
              <a:buFont typeface="Arial" panose="020B0604020202020204" pitchFamily="34" charset="0"/>
              <a:buChar char="•"/>
            </a:pPr>
            <a:r>
              <a:rPr lang="en-US" dirty="0"/>
              <a:t>Storage and Staging</a:t>
            </a:r>
          </a:p>
          <a:p>
            <a:pPr marL="285750" indent="-285750">
              <a:lnSpc>
                <a:spcPct val="150000"/>
              </a:lnSpc>
              <a:buFont typeface="Arial" panose="020B0604020202020204" pitchFamily="34" charset="0"/>
              <a:buChar char="•"/>
            </a:pPr>
            <a:r>
              <a:rPr lang="en-US" dirty="0"/>
              <a:t>Rock: Boulders + Bedrock</a:t>
            </a:r>
          </a:p>
          <a:p>
            <a:pPr marL="285750" indent="-285750">
              <a:lnSpc>
                <a:spcPct val="150000"/>
              </a:lnSpc>
              <a:buFont typeface="Arial" panose="020B0604020202020204" pitchFamily="34" charset="0"/>
              <a:buChar char="•"/>
            </a:pPr>
            <a:r>
              <a:rPr lang="en-US" dirty="0"/>
              <a:t>Weather</a:t>
            </a:r>
          </a:p>
          <a:p>
            <a:pPr marL="285750" indent="-285750">
              <a:lnSpc>
                <a:spcPct val="150000"/>
              </a:lnSpc>
              <a:buFont typeface="Arial" panose="020B0604020202020204" pitchFamily="34" charset="0"/>
              <a:buChar char="•"/>
            </a:pPr>
            <a:r>
              <a:rPr lang="en-US" dirty="0"/>
              <a:t>Stormwater Management</a:t>
            </a:r>
          </a:p>
          <a:p>
            <a:pPr>
              <a:lnSpc>
                <a:spcPct val="150000"/>
              </a:lnSpc>
            </a:pPr>
            <a:endParaRPr lang="en-US" dirty="0"/>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endParaRPr lang="en-US" dirty="0"/>
          </a:p>
        </p:txBody>
      </p:sp>
      <p:pic>
        <p:nvPicPr>
          <p:cNvPr id="1027" name="Picture 3">
            <a:extLst>
              <a:ext uri="{FF2B5EF4-FFF2-40B4-BE49-F238E27FC236}">
                <a16:creationId xmlns:a16="http://schemas.microsoft.com/office/drawing/2014/main" id="{26BAD8A2-7353-44F7-9ED5-B7B3C2E01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4306" y="1649779"/>
            <a:ext cx="2752725"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15990B2-69C8-4800-94CE-DF4F82011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903" y="1649779"/>
            <a:ext cx="3057263" cy="43961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ire at rocky mountain national park">
            <a:extLst>
              <a:ext uri="{FF2B5EF4-FFF2-40B4-BE49-F238E27FC236}">
                <a16:creationId xmlns:a16="http://schemas.microsoft.com/office/drawing/2014/main" id="{132207B2-C2F4-4CA1-A72F-BE387280E6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306" y="3702367"/>
            <a:ext cx="2752725" cy="23520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fall river entrance station ">
            <a:extLst>
              <a:ext uri="{FF2B5EF4-FFF2-40B4-BE49-F238E27FC236}">
                <a16:creationId xmlns:a16="http://schemas.microsoft.com/office/drawing/2014/main" id="{19EE27E8-8A10-48BA-A174-5B177D504B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773"/>
          <a:stretch/>
        </p:blipFill>
        <p:spPr bwMode="auto">
          <a:xfrm>
            <a:off x="2582334" y="3774026"/>
            <a:ext cx="2682817" cy="22718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A001AB7-62FE-44BA-A3E9-2D900AA79BE5}"/>
              </a:ext>
            </a:extLst>
          </p:cNvPr>
          <p:cNvPicPr>
            <a:picLocks noChangeAspect="1"/>
          </p:cNvPicPr>
          <p:nvPr/>
        </p:nvPicPr>
        <p:blipFill>
          <a:blip r:embed="rId7"/>
          <a:stretch>
            <a:fillRect/>
          </a:stretch>
        </p:blipFill>
        <p:spPr>
          <a:xfrm>
            <a:off x="428417" y="3767669"/>
            <a:ext cx="2014805" cy="2278243"/>
          </a:xfrm>
          <a:prstGeom prst="rect">
            <a:avLst/>
          </a:prstGeom>
        </p:spPr>
      </p:pic>
    </p:spTree>
    <p:extLst>
      <p:ext uri="{BB962C8B-B14F-4D97-AF65-F5344CB8AC3E}">
        <p14:creationId xmlns:p14="http://schemas.microsoft.com/office/powerpoint/2010/main" val="247850937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814700-C9D8-480F-907C-627B3D2E28B9}"/>
              </a:ext>
            </a:extLst>
          </p:cNvPr>
          <p:cNvSpPr txBox="1"/>
          <p:nvPr/>
        </p:nvSpPr>
        <p:spPr>
          <a:xfrm>
            <a:off x="234017" y="603224"/>
            <a:ext cx="7807556" cy="707886"/>
          </a:xfrm>
          <a:prstGeom prst="rect">
            <a:avLst/>
          </a:prstGeom>
          <a:noFill/>
        </p:spPr>
        <p:txBody>
          <a:bodyPr wrap="square" rtlCol="0">
            <a:spAutoFit/>
          </a:bodyPr>
          <a:lstStyle/>
          <a:p>
            <a:r>
              <a:rPr lang="en-US" sz="4000" b="1" dirty="0"/>
              <a:t>Scope of Work</a:t>
            </a:r>
          </a:p>
        </p:txBody>
      </p:sp>
      <p:pic>
        <p:nvPicPr>
          <p:cNvPr id="4" name="Picture 3">
            <a:extLst>
              <a:ext uri="{FF2B5EF4-FFF2-40B4-BE49-F238E27FC236}">
                <a16:creationId xmlns:a16="http://schemas.microsoft.com/office/drawing/2014/main" id="{884EB402-0C67-4A2E-8AC2-7CED3B0316E1}"/>
              </a:ext>
            </a:extLst>
          </p:cNvPr>
          <p:cNvPicPr>
            <a:picLocks noChangeAspect="1"/>
          </p:cNvPicPr>
          <p:nvPr/>
        </p:nvPicPr>
        <p:blipFill rotWithShape="1">
          <a:blip r:embed="rId3"/>
          <a:srcRect t="7149" r="-112"/>
          <a:stretch/>
        </p:blipFill>
        <p:spPr>
          <a:xfrm>
            <a:off x="1178856" y="1651000"/>
            <a:ext cx="9412944" cy="4210366"/>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039B753D-78A2-4F18-A6BE-0005067DDA68}"/>
              </a:ext>
            </a:extLst>
          </p:cNvPr>
          <p:cNvSpPr txBox="1"/>
          <p:nvPr/>
        </p:nvSpPr>
        <p:spPr>
          <a:xfrm>
            <a:off x="1178856" y="5861366"/>
            <a:ext cx="6914861" cy="456535"/>
          </a:xfrm>
          <a:prstGeom prst="rect">
            <a:avLst/>
          </a:prstGeom>
          <a:noFill/>
        </p:spPr>
        <p:txBody>
          <a:bodyPr wrap="square">
            <a:spAutoFit/>
          </a:bodyPr>
          <a:lstStyle/>
          <a:p>
            <a:pPr>
              <a:lnSpc>
                <a:spcPct val="150000"/>
              </a:lnSpc>
            </a:pPr>
            <a:r>
              <a:rPr lang="en-US" dirty="0"/>
              <a:t>Conceptual entrance view of office and kiosk, facing northwest</a:t>
            </a:r>
          </a:p>
        </p:txBody>
      </p:sp>
    </p:spTree>
    <p:extLst>
      <p:ext uri="{BB962C8B-B14F-4D97-AF65-F5344CB8AC3E}">
        <p14:creationId xmlns:p14="http://schemas.microsoft.com/office/powerpoint/2010/main" val="38168486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814700-C9D8-480F-907C-627B3D2E28B9}"/>
              </a:ext>
            </a:extLst>
          </p:cNvPr>
          <p:cNvSpPr txBox="1"/>
          <p:nvPr/>
        </p:nvSpPr>
        <p:spPr>
          <a:xfrm>
            <a:off x="234017" y="603224"/>
            <a:ext cx="7807556" cy="707886"/>
          </a:xfrm>
          <a:prstGeom prst="rect">
            <a:avLst/>
          </a:prstGeom>
          <a:noFill/>
        </p:spPr>
        <p:txBody>
          <a:bodyPr wrap="square" rtlCol="0">
            <a:spAutoFit/>
          </a:bodyPr>
          <a:lstStyle/>
          <a:p>
            <a:r>
              <a:rPr lang="en-US" sz="4000" b="1" dirty="0"/>
              <a:t>Scope of Work</a:t>
            </a:r>
          </a:p>
        </p:txBody>
      </p:sp>
      <p:pic>
        <p:nvPicPr>
          <p:cNvPr id="4" name="Picture 3">
            <a:extLst>
              <a:ext uri="{FF2B5EF4-FFF2-40B4-BE49-F238E27FC236}">
                <a16:creationId xmlns:a16="http://schemas.microsoft.com/office/drawing/2014/main" id="{31DB8FEF-5C13-4E1C-8DC5-A21E3A1FE213}"/>
              </a:ext>
            </a:extLst>
          </p:cNvPr>
          <p:cNvPicPr>
            <a:picLocks noChangeAspect="1"/>
          </p:cNvPicPr>
          <p:nvPr/>
        </p:nvPicPr>
        <p:blipFill rotWithShape="1">
          <a:blip r:embed="rId3"/>
          <a:srcRect t="5233" r="176" b="8075"/>
          <a:stretch/>
        </p:blipFill>
        <p:spPr>
          <a:xfrm>
            <a:off x="1215367" y="1549400"/>
            <a:ext cx="9414533" cy="4368800"/>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E89B8A01-EE18-4DF3-8403-C9AB71D18698}"/>
              </a:ext>
            </a:extLst>
          </p:cNvPr>
          <p:cNvSpPr txBox="1"/>
          <p:nvPr/>
        </p:nvSpPr>
        <p:spPr>
          <a:xfrm>
            <a:off x="1178856" y="5861366"/>
            <a:ext cx="6914861" cy="456535"/>
          </a:xfrm>
          <a:prstGeom prst="rect">
            <a:avLst/>
          </a:prstGeom>
          <a:noFill/>
        </p:spPr>
        <p:txBody>
          <a:bodyPr wrap="square">
            <a:spAutoFit/>
          </a:bodyPr>
          <a:lstStyle/>
          <a:p>
            <a:pPr>
              <a:lnSpc>
                <a:spcPct val="150000"/>
              </a:lnSpc>
            </a:pPr>
            <a:r>
              <a:rPr lang="en-US" dirty="0"/>
              <a:t>Conceptual entrance view of office and kiosk, facing southeast</a:t>
            </a:r>
          </a:p>
        </p:txBody>
      </p:sp>
    </p:spTree>
    <p:extLst>
      <p:ext uri="{BB962C8B-B14F-4D97-AF65-F5344CB8AC3E}">
        <p14:creationId xmlns:p14="http://schemas.microsoft.com/office/powerpoint/2010/main" val="42038326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E041FD-B887-4475-9611-4D6652F7A3A5}"/>
              </a:ext>
            </a:extLst>
          </p:cNvPr>
          <p:cNvSpPr>
            <a:spLocks noGrp="1"/>
          </p:cNvSpPr>
          <p:nvPr>
            <p:ph type="title"/>
          </p:nvPr>
        </p:nvSpPr>
        <p:spPr>
          <a:xfrm>
            <a:off x="197758" y="777151"/>
            <a:ext cx="10960100" cy="707886"/>
          </a:xfrm>
          <a:noFill/>
        </p:spPr>
        <p:txBody>
          <a:bodyPr wrap="square" rtlCol="0">
            <a:spAutoFit/>
          </a:bodyPr>
          <a:lstStyle/>
          <a:p>
            <a:pPr defTabSz="914400"/>
            <a:r>
              <a:rPr lang="en-US" sz="4000" b="1" dirty="0">
                <a:latin typeface="+mn-lt"/>
                <a:ea typeface="+mn-ea"/>
                <a:cs typeface="+mn-cs"/>
              </a:rPr>
              <a:t>Agenda</a:t>
            </a:r>
          </a:p>
        </p:txBody>
      </p:sp>
      <p:sp>
        <p:nvSpPr>
          <p:cNvPr id="2" name="Text Placeholder 1">
            <a:extLst>
              <a:ext uri="{FF2B5EF4-FFF2-40B4-BE49-F238E27FC236}">
                <a16:creationId xmlns:a16="http://schemas.microsoft.com/office/drawing/2014/main" id="{FB4B1586-D874-4BD7-8510-24C1328F763E}"/>
              </a:ext>
            </a:extLst>
          </p:cNvPr>
          <p:cNvSpPr>
            <a:spLocks noGrp="1"/>
          </p:cNvSpPr>
          <p:nvPr>
            <p:ph idx="1"/>
          </p:nvPr>
        </p:nvSpPr>
        <p:spPr>
          <a:xfrm>
            <a:off x="622300" y="1866900"/>
            <a:ext cx="10960100" cy="4259264"/>
          </a:xfrm>
        </p:spPr>
        <p:txBody>
          <a:bodyPr/>
          <a:lstStyle/>
          <a:p>
            <a:pPr marL="342900" lvl="0" indent="-342900" defTabSz="914400">
              <a:buFontTx/>
              <a:buChar char="•"/>
            </a:pPr>
            <a:r>
              <a:rPr lang="en-US" altLang="en-US" sz="2000" kern="0" dirty="0">
                <a:solidFill>
                  <a:srgbClr val="000000"/>
                </a:solidFill>
              </a:rPr>
              <a:t>WELCOME </a:t>
            </a:r>
            <a:r>
              <a:rPr lang="en-US" altLang="en-US" sz="2000" kern="0" dirty="0">
                <a:solidFill>
                  <a:schemeClr val="bg1">
                    <a:lumMod val="65000"/>
                  </a:schemeClr>
                </a:solidFill>
              </a:rPr>
              <a:t>Emmeline Morris, DSC </a:t>
            </a:r>
          </a:p>
          <a:p>
            <a:pPr marL="342900" lvl="0" indent="-342900" defTabSz="914400">
              <a:buFontTx/>
              <a:buChar char="•"/>
            </a:pPr>
            <a:r>
              <a:rPr lang="en-US" altLang="en-US" sz="2000" kern="0" dirty="0">
                <a:solidFill>
                  <a:srgbClr val="000000"/>
                </a:solidFill>
              </a:rPr>
              <a:t>INTRODUCTIONS </a:t>
            </a:r>
            <a:r>
              <a:rPr lang="en-US" altLang="en-US" sz="2000" kern="0" dirty="0">
                <a:solidFill>
                  <a:schemeClr val="bg1">
                    <a:lumMod val="65000"/>
                  </a:schemeClr>
                </a:solidFill>
              </a:rPr>
              <a:t>Emmeline Morris, DSC Project Manager</a:t>
            </a:r>
          </a:p>
          <a:p>
            <a:pPr marL="342900" indent="-342900" defTabSz="914400">
              <a:buFontTx/>
              <a:buChar char="•"/>
            </a:pPr>
            <a:r>
              <a:rPr lang="en-US" altLang="en-US" sz="2000" kern="0" dirty="0">
                <a:solidFill>
                  <a:srgbClr val="000000"/>
                </a:solidFill>
              </a:rPr>
              <a:t>PROJECT OVERVIEW </a:t>
            </a:r>
            <a:r>
              <a:rPr lang="en-US" altLang="en-US" sz="2000" kern="0" dirty="0">
                <a:solidFill>
                  <a:schemeClr val="bg1">
                    <a:lumMod val="65000"/>
                  </a:schemeClr>
                </a:solidFill>
              </a:rPr>
              <a:t>Emmeline Morris, DSC Project Manager</a:t>
            </a:r>
          </a:p>
          <a:p>
            <a:pPr marL="342900" lvl="1" indent="-342900" defTabSz="914400">
              <a:buFontTx/>
              <a:buChar char="•"/>
            </a:pPr>
            <a:r>
              <a:rPr lang="en-US" altLang="en-US" sz="2000" kern="0" dirty="0">
                <a:solidFill>
                  <a:srgbClr val="000000"/>
                </a:solidFill>
              </a:rPr>
              <a:t>BID INFORMATION </a:t>
            </a:r>
            <a:r>
              <a:rPr lang="en-US" altLang="en-US" sz="2000" kern="0" dirty="0">
                <a:solidFill>
                  <a:schemeClr val="bg1">
                    <a:lumMod val="65000"/>
                  </a:schemeClr>
                </a:solidFill>
              </a:rPr>
              <a:t>Tim Burger, Contracting Officer</a:t>
            </a:r>
          </a:p>
          <a:p>
            <a:pPr marL="342900" lvl="1" indent="-342900" defTabSz="914400">
              <a:buFontTx/>
              <a:buChar char="•"/>
            </a:pPr>
            <a:r>
              <a:rPr lang="en-US" altLang="en-US" sz="2000" kern="0" dirty="0">
                <a:solidFill>
                  <a:srgbClr val="000000"/>
                </a:solidFill>
              </a:rPr>
              <a:t>BID CLINS </a:t>
            </a:r>
            <a:r>
              <a:rPr lang="en-US" altLang="en-US" sz="2000" kern="0" dirty="0">
                <a:solidFill>
                  <a:schemeClr val="bg1">
                    <a:lumMod val="65000"/>
                  </a:schemeClr>
                </a:solidFill>
              </a:rPr>
              <a:t>Tim Burger, Contracting Officer</a:t>
            </a:r>
          </a:p>
          <a:p>
            <a:pPr marL="342900" lvl="1" indent="-342900" defTabSz="914400">
              <a:buFontTx/>
              <a:buChar char="•"/>
            </a:pPr>
            <a:r>
              <a:rPr lang="en-US" altLang="en-US" sz="2000" kern="0" dirty="0">
                <a:solidFill>
                  <a:srgbClr val="000000"/>
                </a:solidFill>
              </a:rPr>
              <a:t>VIRTUAL CONFERENCE + PHYSICAL TOUR </a:t>
            </a:r>
            <a:r>
              <a:rPr lang="en-US" altLang="en-US" sz="2000" kern="0" dirty="0">
                <a:solidFill>
                  <a:schemeClr val="bg1">
                    <a:lumMod val="65000"/>
                  </a:schemeClr>
                </a:solidFill>
              </a:rPr>
              <a:t>Tim Burger, Contracting Officer</a:t>
            </a:r>
          </a:p>
          <a:p>
            <a:pPr marL="342900" lvl="1" indent="-342900" defTabSz="914400">
              <a:buFontTx/>
              <a:buChar char="•"/>
            </a:pPr>
            <a:r>
              <a:rPr lang="en-US" altLang="en-US" sz="2000" kern="0" dirty="0">
                <a:solidFill>
                  <a:srgbClr val="000000"/>
                </a:solidFill>
              </a:rPr>
              <a:t>PRE-PROPOSAL CONFERENCE QUESTIONS </a:t>
            </a:r>
            <a:r>
              <a:rPr lang="en-US" altLang="en-US" sz="2000" kern="0" dirty="0">
                <a:solidFill>
                  <a:schemeClr val="bg1">
                    <a:lumMod val="65000"/>
                  </a:schemeClr>
                </a:solidFill>
              </a:rPr>
              <a:t>Tim Burger, Contracting Officer</a:t>
            </a:r>
          </a:p>
          <a:p>
            <a:pPr marL="342900" indent="-342900" defTabSz="914400">
              <a:buFontTx/>
              <a:buChar char="•"/>
            </a:pPr>
            <a:r>
              <a:rPr lang="en-US" altLang="en-US" sz="2000" kern="0" dirty="0">
                <a:solidFill>
                  <a:srgbClr val="000000"/>
                </a:solidFill>
              </a:rPr>
              <a:t>CONCLUSION </a:t>
            </a:r>
            <a:r>
              <a:rPr lang="en-US" altLang="en-US" sz="2000" kern="0" dirty="0">
                <a:solidFill>
                  <a:schemeClr val="bg1">
                    <a:lumMod val="65000"/>
                  </a:schemeClr>
                </a:solidFill>
              </a:rPr>
              <a:t>Emmeline Morris, DSC Project Manager</a:t>
            </a:r>
          </a:p>
          <a:p>
            <a:pPr lvl="0" defTabSz="914400"/>
            <a:endParaRPr lang="en-US" altLang="en-US" sz="1800" kern="0" dirty="0">
              <a:solidFill>
                <a:srgbClr val="000000"/>
              </a:solidFill>
            </a:endParaRPr>
          </a:p>
          <a:p>
            <a:pPr marL="342900" lvl="0" indent="-342900" defTabSz="914400">
              <a:buFontTx/>
              <a:buChar char="•"/>
            </a:pPr>
            <a:endParaRPr lang="en-US" altLang="en-US" sz="1800" kern="0" dirty="0">
              <a:solidFill>
                <a:srgbClr val="000000"/>
              </a:solidFill>
            </a:endParaRPr>
          </a:p>
          <a:p>
            <a:pPr marL="342900" lvl="0" indent="-342900" defTabSz="914400">
              <a:buFontTx/>
              <a:buChar char="•"/>
            </a:pPr>
            <a:endParaRPr lang="en-US" altLang="en-US" sz="1800" kern="0" dirty="0">
              <a:solidFill>
                <a:srgbClr val="000000"/>
              </a:solidFill>
            </a:endParaRPr>
          </a:p>
          <a:p>
            <a:pPr lvl="0" defTabSz="914400"/>
            <a:endParaRPr lang="en-US" altLang="en-US" sz="2400" kern="0" dirty="0">
              <a:solidFill>
                <a:srgbClr val="000000"/>
              </a:solidFill>
            </a:endParaRPr>
          </a:p>
          <a:p>
            <a:endParaRPr lang="en-US" dirty="0"/>
          </a:p>
        </p:txBody>
      </p:sp>
    </p:spTree>
    <p:extLst>
      <p:ext uri="{BB962C8B-B14F-4D97-AF65-F5344CB8AC3E}">
        <p14:creationId xmlns:p14="http://schemas.microsoft.com/office/powerpoint/2010/main" val="21840671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814700-C9D8-480F-907C-627B3D2E28B9}"/>
              </a:ext>
            </a:extLst>
          </p:cNvPr>
          <p:cNvSpPr txBox="1"/>
          <p:nvPr/>
        </p:nvSpPr>
        <p:spPr>
          <a:xfrm>
            <a:off x="234017" y="603224"/>
            <a:ext cx="7807556" cy="707886"/>
          </a:xfrm>
          <a:prstGeom prst="rect">
            <a:avLst/>
          </a:prstGeom>
          <a:noFill/>
        </p:spPr>
        <p:txBody>
          <a:bodyPr wrap="square" rtlCol="0">
            <a:spAutoFit/>
          </a:bodyPr>
          <a:lstStyle/>
          <a:p>
            <a:r>
              <a:rPr lang="en-US" sz="4000" b="1" dirty="0"/>
              <a:t>Scope of Work</a:t>
            </a:r>
          </a:p>
        </p:txBody>
      </p:sp>
      <p:pic>
        <p:nvPicPr>
          <p:cNvPr id="5" name="Picture 4">
            <a:extLst>
              <a:ext uri="{FF2B5EF4-FFF2-40B4-BE49-F238E27FC236}">
                <a16:creationId xmlns:a16="http://schemas.microsoft.com/office/drawing/2014/main" id="{767187DA-56FB-483E-8F40-9F4BC2585556}"/>
              </a:ext>
            </a:extLst>
          </p:cNvPr>
          <p:cNvPicPr>
            <a:picLocks noChangeAspect="1"/>
          </p:cNvPicPr>
          <p:nvPr/>
        </p:nvPicPr>
        <p:blipFill>
          <a:blip r:embed="rId3"/>
          <a:stretch>
            <a:fillRect/>
          </a:stretch>
        </p:blipFill>
        <p:spPr>
          <a:xfrm>
            <a:off x="1294226" y="1396348"/>
            <a:ext cx="9231013" cy="4858428"/>
          </a:xfrm>
          <a:prstGeom prst="rect">
            <a:avLst/>
          </a:prstGeom>
          <a:ln w="190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841119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814700-C9D8-480F-907C-627B3D2E28B9}"/>
              </a:ext>
            </a:extLst>
          </p:cNvPr>
          <p:cNvSpPr txBox="1"/>
          <p:nvPr/>
        </p:nvSpPr>
        <p:spPr>
          <a:xfrm>
            <a:off x="234017" y="603224"/>
            <a:ext cx="7807556" cy="707886"/>
          </a:xfrm>
          <a:prstGeom prst="rect">
            <a:avLst/>
          </a:prstGeom>
          <a:noFill/>
        </p:spPr>
        <p:txBody>
          <a:bodyPr wrap="square" rtlCol="0">
            <a:spAutoFit/>
          </a:bodyPr>
          <a:lstStyle/>
          <a:p>
            <a:r>
              <a:rPr lang="en-US" sz="4000" b="1" dirty="0"/>
              <a:t>Scope of Work</a:t>
            </a:r>
          </a:p>
        </p:txBody>
      </p:sp>
      <p:sp>
        <p:nvSpPr>
          <p:cNvPr id="6" name="TextBox 5">
            <a:extLst>
              <a:ext uri="{FF2B5EF4-FFF2-40B4-BE49-F238E27FC236}">
                <a16:creationId xmlns:a16="http://schemas.microsoft.com/office/drawing/2014/main" id="{30548030-2FE0-486C-ACE2-C3476DC37F3B}"/>
              </a:ext>
            </a:extLst>
          </p:cNvPr>
          <p:cNvSpPr txBox="1"/>
          <p:nvPr/>
        </p:nvSpPr>
        <p:spPr>
          <a:xfrm>
            <a:off x="1262179" y="1582044"/>
            <a:ext cx="6914861" cy="493468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b="1" dirty="0"/>
              <a:t>Architecture</a:t>
            </a:r>
          </a:p>
          <a:p>
            <a:pPr marL="742950" lvl="1" indent="-285750">
              <a:lnSpc>
                <a:spcPct val="150000"/>
              </a:lnSpc>
              <a:buFont typeface="Courier New" panose="02070309020205020404" pitchFamily="49" charset="0"/>
              <a:buChar char="o"/>
            </a:pPr>
            <a:r>
              <a:rPr lang="en-US" sz="1400" dirty="0"/>
              <a:t>Replace Office</a:t>
            </a:r>
          </a:p>
          <a:p>
            <a:pPr marL="742950" lvl="1" indent="-285750">
              <a:lnSpc>
                <a:spcPct val="150000"/>
              </a:lnSpc>
              <a:buFont typeface="Courier New" panose="02070309020205020404" pitchFamily="49" charset="0"/>
              <a:buChar char="o"/>
            </a:pPr>
            <a:r>
              <a:rPr lang="en-US" sz="1400" dirty="0"/>
              <a:t>Replace (3) Kiosks</a:t>
            </a:r>
          </a:p>
          <a:p>
            <a:pPr marL="742950" lvl="1" indent="-285750">
              <a:lnSpc>
                <a:spcPct val="150000"/>
              </a:lnSpc>
              <a:buFont typeface="Courier New" panose="02070309020205020404" pitchFamily="49" charset="0"/>
              <a:buChar char="o"/>
            </a:pPr>
            <a:r>
              <a:rPr lang="en-US" sz="1400" dirty="0"/>
              <a:t>MEP/HVAC</a:t>
            </a:r>
          </a:p>
          <a:p>
            <a:pPr marL="742950" lvl="1" indent="-285750">
              <a:lnSpc>
                <a:spcPct val="150000"/>
              </a:lnSpc>
              <a:buFont typeface="Courier New" panose="02070309020205020404" pitchFamily="49" charset="0"/>
              <a:buChar char="o"/>
            </a:pPr>
            <a:r>
              <a:rPr lang="en-US" sz="1400" dirty="0"/>
              <a:t>Accessibility/Building Code</a:t>
            </a:r>
          </a:p>
          <a:p>
            <a:pPr marL="285750" indent="-285750">
              <a:lnSpc>
                <a:spcPct val="150000"/>
              </a:lnSpc>
              <a:buFont typeface="Arial" panose="020B0604020202020204" pitchFamily="34" charset="0"/>
              <a:buChar char="•"/>
            </a:pPr>
            <a:r>
              <a:rPr lang="en-US" b="1" dirty="0"/>
              <a:t>Utilities</a:t>
            </a:r>
          </a:p>
          <a:p>
            <a:pPr marL="742950" lvl="1" indent="-285750">
              <a:lnSpc>
                <a:spcPct val="150000"/>
              </a:lnSpc>
              <a:buFont typeface="Courier New" panose="02070309020205020404" pitchFamily="49" charset="0"/>
              <a:buChar char="o"/>
            </a:pPr>
            <a:r>
              <a:rPr lang="en-US" sz="1400" dirty="0"/>
              <a:t>Water</a:t>
            </a:r>
          </a:p>
          <a:p>
            <a:pPr marL="742950" lvl="1" indent="-285750">
              <a:lnSpc>
                <a:spcPct val="150000"/>
              </a:lnSpc>
              <a:buFont typeface="Courier New" panose="02070309020205020404" pitchFamily="49" charset="0"/>
              <a:buChar char="o"/>
            </a:pPr>
            <a:r>
              <a:rPr lang="en-US" sz="1400" dirty="0"/>
              <a:t>Wastewater</a:t>
            </a:r>
          </a:p>
          <a:p>
            <a:pPr marL="742950" lvl="1" indent="-285750">
              <a:lnSpc>
                <a:spcPct val="150000"/>
              </a:lnSpc>
              <a:buFont typeface="Courier New" panose="02070309020205020404" pitchFamily="49" charset="0"/>
              <a:buChar char="o"/>
            </a:pPr>
            <a:r>
              <a:rPr lang="en-US" sz="1400" dirty="0"/>
              <a:t>Electrical</a:t>
            </a:r>
          </a:p>
          <a:p>
            <a:pPr marL="742950" lvl="1" indent="-285750">
              <a:lnSpc>
                <a:spcPct val="150000"/>
              </a:lnSpc>
              <a:buFont typeface="Courier New" panose="02070309020205020404" pitchFamily="49" charset="0"/>
              <a:buChar char="o"/>
            </a:pPr>
            <a:r>
              <a:rPr lang="en-US" sz="1400" dirty="0"/>
              <a:t>Telecommunication</a:t>
            </a:r>
          </a:p>
          <a:p>
            <a:pPr marL="285750" indent="-285750">
              <a:lnSpc>
                <a:spcPct val="150000"/>
              </a:lnSpc>
              <a:buFont typeface="Arial" panose="020B0604020202020204" pitchFamily="34" charset="0"/>
              <a:buChar char="•"/>
            </a:pPr>
            <a:r>
              <a:rPr lang="en-US" b="1" dirty="0"/>
              <a:t>Circulation + Signage</a:t>
            </a:r>
          </a:p>
          <a:p>
            <a:pPr marL="742950" lvl="1" indent="-285750">
              <a:lnSpc>
                <a:spcPct val="150000"/>
              </a:lnSpc>
              <a:buFont typeface="Courier New" panose="02070309020205020404" pitchFamily="49" charset="0"/>
              <a:buChar char="o"/>
            </a:pPr>
            <a:r>
              <a:rPr lang="en-US" sz="1400" dirty="0"/>
              <a:t>Road Widening/Reconfiguration for Fast Pass Lane</a:t>
            </a:r>
          </a:p>
          <a:p>
            <a:pPr marL="285750" indent="-285750">
              <a:lnSpc>
                <a:spcPct val="150000"/>
              </a:lnSpc>
              <a:buFont typeface="Arial" panose="020B0604020202020204" pitchFamily="34" charset="0"/>
              <a:buChar char="•"/>
            </a:pPr>
            <a:endParaRPr lang="en-US" sz="1400" dirty="0"/>
          </a:p>
          <a:p>
            <a:pPr marL="285750" indent="-285750">
              <a:lnSpc>
                <a:spcPct val="150000"/>
              </a:lnSpc>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DDDB66D2-B541-4EF1-8BF4-FD15142CAB5B}"/>
              </a:ext>
            </a:extLst>
          </p:cNvPr>
          <p:cNvPicPr>
            <a:picLocks noChangeAspect="1"/>
          </p:cNvPicPr>
          <p:nvPr/>
        </p:nvPicPr>
        <p:blipFill>
          <a:blip r:embed="rId3"/>
          <a:stretch>
            <a:fillRect/>
          </a:stretch>
        </p:blipFill>
        <p:spPr>
          <a:xfrm>
            <a:off x="5648548" y="1582044"/>
            <a:ext cx="4786050" cy="3331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08053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AFC51A-1DE6-4E25-9872-F76B1B9B7C21}"/>
              </a:ext>
            </a:extLst>
          </p:cNvPr>
          <p:cNvSpPr txBox="1"/>
          <p:nvPr/>
        </p:nvSpPr>
        <p:spPr>
          <a:xfrm>
            <a:off x="5368072" y="1777797"/>
            <a:ext cx="6012901" cy="3088025"/>
          </a:xfrm>
          <a:prstGeom prst="rect">
            <a:avLst/>
          </a:prstGeom>
          <a:noFill/>
        </p:spPr>
        <p:txBody>
          <a:bodyPr wrap="square" rtlCol="0">
            <a:spAutoFit/>
          </a:bodyPr>
          <a:lstStyle/>
          <a:p>
            <a:r>
              <a:rPr lang="en-US" u="sng" dirty="0"/>
              <a:t>Resources for Project Information:</a:t>
            </a:r>
          </a:p>
          <a:p>
            <a:endParaRPr lang="en-US" dirty="0"/>
          </a:p>
          <a:p>
            <a:pPr marL="285750" indent="-285750">
              <a:lnSpc>
                <a:spcPct val="150000"/>
              </a:lnSpc>
              <a:buFont typeface="Arial" panose="020B0604020202020204" pitchFamily="34" charset="0"/>
              <a:buChar char="•"/>
            </a:pPr>
            <a:r>
              <a:rPr lang="en-US" dirty="0"/>
              <a:t>Technical Plans + Specifications</a:t>
            </a:r>
          </a:p>
          <a:p>
            <a:pPr marL="285750" indent="-285750">
              <a:lnSpc>
                <a:spcPct val="150000"/>
              </a:lnSpc>
              <a:buFont typeface="Arial" panose="020B0604020202020204" pitchFamily="34" charset="0"/>
              <a:buChar char="•"/>
            </a:pPr>
            <a:r>
              <a:rPr lang="en-US" dirty="0"/>
              <a:t>Appendices: Geotechnical Investigation Report, Mortar Analysis, Hazardous Materials Assessment, Areas Requiring Archeological Monitoring, Revegetation, Statement of Structural Tests and Special Inspections</a:t>
            </a:r>
          </a:p>
          <a:p>
            <a:pPr marL="285750" indent="-285750">
              <a:lnSpc>
                <a:spcPct val="150000"/>
              </a:lnSpc>
              <a:buFont typeface="Arial" panose="020B0604020202020204" pitchFamily="34" charset="0"/>
              <a:buChar char="•"/>
            </a:pPr>
            <a:r>
              <a:rPr lang="en-US" dirty="0"/>
              <a:t>Section J Documents</a:t>
            </a:r>
          </a:p>
        </p:txBody>
      </p:sp>
      <p:sp>
        <p:nvSpPr>
          <p:cNvPr id="9" name="TextBox 8">
            <a:extLst>
              <a:ext uri="{FF2B5EF4-FFF2-40B4-BE49-F238E27FC236}">
                <a16:creationId xmlns:a16="http://schemas.microsoft.com/office/drawing/2014/main" id="{3C0CA03A-C7DE-4997-A967-E23FF2BE2B55}"/>
              </a:ext>
            </a:extLst>
          </p:cNvPr>
          <p:cNvSpPr txBox="1"/>
          <p:nvPr/>
        </p:nvSpPr>
        <p:spPr>
          <a:xfrm>
            <a:off x="234017" y="603224"/>
            <a:ext cx="7807556" cy="707886"/>
          </a:xfrm>
          <a:prstGeom prst="rect">
            <a:avLst/>
          </a:prstGeom>
          <a:noFill/>
        </p:spPr>
        <p:txBody>
          <a:bodyPr wrap="square" rtlCol="0">
            <a:spAutoFit/>
          </a:bodyPr>
          <a:lstStyle/>
          <a:p>
            <a:r>
              <a:rPr lang="en-US" sz="4000" b="1" dirty="0"/>
              <a:t>Resources</a:t>
            </a:r>
          </a:p>
        </p:txBody>
      </p:sp>
      <p:pic>
        <p:nvPicPr>
          <p:cNvPr id="3" name="Picture 2">
            <a:extLst>
              <a:ext uri="{FF2B5EF4-FFF2-40B4-BE49-F238E27FC236}">
                <a16:creationId xmlns:a16="http://schemas.microsoft.com/office/drawing/2014/main" id="{9688321F-3965-4EAF-B6D6-6D4AB23825C8}"/>
              </a:ext>
            </a:extLst>
          </p:cNvPr>
          <p:cNvPicPr>
            <a:picLocks noChangeAspect="1"/>
          </p:cNvPicPr>
          <p:nvPr/>
        </p:nvPicPr>
        <p:blipFill rotWithShape="1">
          <a:blip r:embed="rId3"/>
          <a:srcRect r="158" b="5854"/>
          <a:stretch/>
        </p:blipFill>
        <p:spPr>
          <a:xfrm>
            <a:off x="357950" y="1777797"/>
            <a:ext cx="4341348" cy="3088025"/>
          </a:xfrm>
          <a:prstGeom prst="rect">
            <a:avLst/>
          </a:prstGeom>
        </p:spPr>
      </p:pic>
    </p:spTree>
    <p:extLst>
      <p:ext uri="{BB962C8B-B14F-4D97-AF65-F5344CB8AC3E}">
        <p14:creationId xmlns:p14="http://schemas.microsoft.com/office/powerpoint/2010/main" val="2608618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D14166-04B6-4EE8-910C-14C24582E36A}"/>
              </a:ext>
            </a:extLst>
          </p:cNvPr>
          <p:cNvSpPr>
            <a:spLocks noGrp="1"/>
          </p:cNvSpPr>
          <p:nvPr>
            <p:ph type="body" sz="quarter" idx="10"/>
          </p:nvPr>
        </p:nvSpPr>
        <p:spPr/>
        <p:txBody>
          <a:bodyPr/>
          <a:lstStyle/>
          <a:p>
            <a:pPr lvl="0">
              <a:spcAft>
                <a:spcPts val="1200"/>
              </a:spcAft>
            </a:pPr>
            <a:r>
              <a:rPr lang="en-US" altLang="en-US" sz="2400" b="1" kern="0" dirty="0">
                <a:solidFill>
                  <a:srgbClr val="000000"/>
                </a:solidFill>
              </a:rPr>
              <a:t>SOLICITATION NO.140P2022R0005</a:t>
            </a:r>
            <a:br>
              <a:rPr lang="en-US" altLang="en-US" sz="2400" b="1" kern="0" dirty="0">
                <a:solidFill>
                  <a:srgbClr val="000000"/>
                </a:solidFill>
              </a:rPr>
            </a:br>
            <a:r>
              <a:rPr lang="en-US" altLang="en-US" sz="2400" b="1" kern="0" dirty="0">
                <a:solidFill>
                  <a:srgbClr val="000000"/>
                </a:solidFill>
              </a:rPr>
              <a:t>SUMMARY OF SOLICITATION AND AWARD INFORMATION </a:t>
            </a:r>
          </a:p>
          <a:p>
            <a:pPr lvl="0"/>
            <a:r>
              <a:rPr lang="en-US" sz="1800" dirty="0">
                <a:solidFill>
                  <a:srgbClr val="000000"/>
                </a:solidFill>
                <a:latin typeface="Arial" panose="020B0604020202020204" pitchFamily="34" charset="0"/>
              </a:rPr>
              <a:t>Refer to the Solicitation for complete information.</a:t>
            </a:r>
            <a:endParaRPr lang="en-US" altLang="en-US" sz="1800" b="1" kern="0" dirty="0">
              <a:solidFill>
                <a:srgbClr val="000000"/>
              </a:solidFill>
            </a:endParaRPr>
          </a:p>
          <a:p>
            <a:pPr marL="342900" lvl="0" indent="-342900" defTabSz="914400">
              <a:buFont typeface="Arial" panose="020B0604020202020204" pitchFamily="34" charset="0"/>
              <a:buChar char="•"/>
            </a:pPr>
            <a:r>
              <a:rPr lang="en-US" sz="1800" kern="0" dirty="0">
                <a:solidFill>
                  <a:srgbClr val="000000"/>
                </a:solidFill>
              </a:rPr>
              <a:t>PRE-PROPOSAL VIRTUAL MEETING – April 7, 2022, at 9 AM MT</a:t>
            </a:r>
          </a:p>
          <a:p>
            <a:pPr marL="342900" lvl="0" indent="-342900" defTabSz="914400">
              <a:buFont typeface="Arial" panose="020B0604020202020204" pitchFamily="34" charset="0"/>
              <a:buChar char="•"/>
            </a:pPr>
            <a:r>
              <a:rPr lang="en-US" sz="1800" kern="0" dirty="0">
                <a:solidFill>
                  <a:srgbClr val="000000"/>
                </a:solidFill>
              </a:rPr>
              <a:t>PRE-PROPOSAL ON SITE MEETING – April 7, 2022, at 2 PM MT</a:t>
            </a:r>
          </a:p>
          <a:p>
            <a:pPr marL="342900" lvl="0" indent="-342900" defTabSz="914400">
              <a:buFont typeface="Arial" panose="020B0604020202020204" pitchFamily="34" charset="0"/>
              <a:buChar char="•"/>
            </a:pPr>
            <a:r>
              <a:rPr lang="en-US" sz="1800" kern="0" dirty="0">
                <a:solidFill>
                  <a:srgbClr val="000000"/>
                </a:solidFill>
              </a:rPr>
              <a:t>PRE-PROPOSAL QUESTIONS DUE – April 30, 2022, at 3 PM MT</a:t>
            </a:r>
          </a:p>
          <a:p>
            <a:pPr marL="342900" lvl="0" indent="-342900" defTabSz="914400">
              <a:buFont typeface="Arial" panose="020B0604020202020204" pitchFamily="34" charset="0"/>
              <a:buChar char="•"/>
            </a:pPr>
            <a:r>
              <a:rPr lang="en-US" sz="1800" kern="0" dirty="0">
                <a:solidFill>
                  <a:srgbClr val="000000"/>
                </a:solidFill>
              </a:rPr>
              <a:t>OFFERS DUE – May 2, 2022, at 3 PM MT</a:t>
            </a:r>
          </a:p>
          <a:p>
            <a:pPr marL="342900" lvl="0" indent="-342900" defTabSz="914400">
              <a:buFont typeface="Arial" panose="020B0604020202020204" pitchFamily="34" charset="0"/>
              <a:buChar char="•"/>
            </a:pPr>
            <a:r>
              <a:rPr lang="en-US" sz="1800" kern="0" dirty="0">
                <a:solidFill>
                  <a:srgbClr val="000000"/>
                </a:solidFill>
              </a:rPr>
              <a:t>SUBMISSION – Electronic only to: See Section L of RFP</a:t>
            </a:r>
          </a:p>
          <a:p>
            <a:pPr marL="342900" lvl="0" indent="-342900" defTabSz="914400">
              <a:buFont typeface="Arial" panose="020B0604020202020204" pitchFamily="34" charset="0"/>
              <a:buChar char="•"/>
            </a:pPr>
            <a:r>
              <a:rPr lang="en-US" altLang="en-US" sz="1800" kern="0" dirty="0">
                <a:solidFill>
                  <a:srgbClr val="000000"/>
                </a:solidFill>
              </a:rPr>
              <a:t>SECTION L – 52.216-1 – Type of Contract – Firm Fixed Price</a:t>
            </a:r>
          </a:p>
          <a:p>
            <a:pPr marL="342900" lvl="0" indent="-342900" defTabSz="914400">
              <a:buFont typeface="Arial" panose="020B0604020202020204" pitchFamily="34" charset="0"/>
              <a:buChar char="•"/>
            </a:pPr>
            <a:r>
              <a:rPr lang="en-US" altLang="en-US" sz="1800" kern="0" dirty="0">
                <a:solidFill>
                  <a:srgbClr val="000000"/>
                </a:solidFill>
              </a:rPr>
              <a:t>NAICS Code: 236220 - Small Business Size Standard: $39.5M</a:t>
            </a:r>
          </a:p>
          <a:p>
            <a:pPr marL="342900" lvl="0" indent="-342900" defTabSz="914400">
              <a:buFont typeface="Arial" panose="020B0604020202020204" pitchFamily="34" charset="0"/>
              <a:buChar char="•"/>
            </a:pPr>
            <a:r>
              <a:rPr lang="en-US" altLang="en-US" sz="1800" kern="0" dirty="0">
                <a:solidFill>
                  <a:srgbClr val="000000"/>
                </a:solidFill>
              </a:rPr>
              <a:t>THIS IS A </a:t>
            </a:r>
            <a:r>
              <a:rPr lang="en-US" altLang="en-US" sz="1800" b="1" kern="0" dirty="0">
                <a:solidFill>
                  <a:srgbClr val="000000"/>
                </a:solidFill>
              </a:rPr>
              <a:t>SMALL BUSINESS SET-ASIDE </a:t>
            </a:r>
            <a:r>
              <a:rPr lang="en-US" altLang="en-US" sz="1800" kern="0" dirty="0">
                <a:solidFill>
                  <a:srgbClr val="000000"/>
                </a:solidFill>
              </a:rPr>
              <a:t>COMPETIVE PROCUREMENT</a:t>
            </a:r>
          </a:p>
          <a:p>
            <a:pPr marL="342900" lvl="0" indent="-342900" defTabSz="914400">
              <a:buFont typeface="Arial" panose="020B0604020202020204" pitchFamily="34" charset="0"/>
              <a:buChar char="•"/>
            </a:pPr>
            <a:r>
              <a:rPr lang="en-US" altLang="en-US" sz="1800" kern="0" dirty="0">
                <a:solidFill>
                  <a:srgbClr val="000000"/>
                </a:solidFill>
              </a:rPr>
              <a:t>PERIOD OF PERFORMANCE: Project completion by April 1, 2023.</a:t>
            </a:r>
          </a:p>
          <a:p>
            <a:pPr marL="342900" lvl="0" indent="-342900" defTabSz="914400">
              <a:buFont typeface="Arial" panose="020B0604020202020204" pitchFamily="34" charset="0"/>
              <a:buChar char="•"/>
            </a:pPr>
            <a:r>
              <a:rPr lang="en-US" altLang="en-US" sz="1800" kern="0" dirty="0">
                <a:solidFill>
                  <a:srgbClr val="000000"/>
                </a:solidFill>
              </a:rPr>
              <a:t>CONTRACT VALUE: Between $5M and $10M</a:t>
            </a:r>
          </a:p>
          <a:p>
            <a:endParaRPr lang="en-US" dirty="0"/>
          </a:p>
        </p:txBody>
      </p:sp>
    </p:spTree>
    <p:extLst>
      <p:ext uri="{BB962C8B-B14F-4D97-AF65-F5344CB8AC3E}">
        <p14:creationId xmlns:p14="http://schemas.microsoft.com/office/powerpoint/2010/main" val="3706684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30507-179A-45B6-A9FC-7600C99B8279}"/>
              </a:ext>
            </a:extLst>
          </p:cNvPr>
          <p:cNvSpPr>
            <a:spLocks noGrp="1"/>
          </p:cNvSpPr>
          <p:nvPr>
            <p:ph type="title"/>
          </p:nvPr>
        </p:nvSpPr>
        <p:spPr>
          <a:xfrm>
            <a:off x="197758" y="631843"/>
            <a:ext cx="10960100" cy="938213"/>
          </a:xfrm>
        </p:spPr>
        <p:txBody>
          <a:bodyPr/>
          <a:lstStyle/>
          <a:p>
            <a:r>
              <a:rPr lang="en-US" sz="2800" b="1" u="sng" dirty="0">
                <a:solidFill>
                  <a:prstClr val="black"/>
                </a:solidFill>
              </a:rPr>
              <a:t>CONTRACT PRICE SCHEDULE </a:t>
            </a:r>
            <a:r>
              <a:rPr lang="en-US" sz="2400" b="1" u="sng" dirty="0">
                <a:solidFill>
                  <a:prstClr val="black"/>
                </a:solidFill>
              </a:rPr>
              <a:t>– Definition of Contract Line Items</a:t>
            </a:r>
            <a:endParaRPr lang="en-US" sz="2400" b="1" u="sng" dirty="0"/>
          </a:p>
        </p:txBody>
      </p:sp>
      <p:sp>
        <p:nvSpPr>
          <p:cNvPr id="4" name="TextBox 3">
            <a:extLst>
              <a:ext uri="{FF2B5EF4-FFF2-40B4-BE49-F238E27FC236}">
                <a16:creationId xmlns:a16="http://schemas.microsoft.com/office/drawing/2014/main" id="{F76885EC-D9D7-49E3-8236-01E3337214DB}"/>
              </a:ext>
            </a:extLst>
          </p:cNvPr>
          <p:cNvSpPr txBox="1"/>
          <p:nvPr/>
        </p:nvSpPr>
        <p:spPr>
          <a:xfrm>
            <a:off x="547687" y="6419849"/>
            <a:ext cx="4391025" cy="371475"/>
          </a:xfrm>
          <a:prstGeom prst="rect">
            <a:avLst/>
          </a:prstGeom>
          <a:noFill/>
        </p:spPr>
        <p:txBody>
          <a:bodyPr wrap="square" rtlCol="0">
            <a:spAutoFit/>
          </a:bodyPr>
          <a:lstStyle/>
          <a:p>
            <a:r>
              <a:rPr lang="en-US" b="1" dirty="0"/>
              <a:t>BID CLINS</a:t>
            </a:r>
          </a:p>
        </p:txBody>
      </p:sp>
      <p:sp>
        <p:nvSpPr>
          <p:cNvPr id="6" name="Rectangle 1">
            <a:extLst>
              <a:ext uri="{FF2B5EF4-FFF2-40B4-BE49-F238E27FC236}">
                <a16:creationId xmlns:a16="http://schemas.microsoft.com/office/drawing/2014/main" id="{8DD0308A-1DD3-4A6A-94C4-58B625CB9BF4}"/>
              </a:ext>
            </a:extLst>
          </p:cNvPr>
          <p:cNvSpPr>
            <a:spLocks noChangeArrowheads="1"/>
          </p:cNvSpPr>
          <p:nvPr/>
        </p:nvSpPr>
        <p:spPr bwMode="auto">
          <a:xfrm>
            <a:off x="-2667205" y="3738"/>
            <a:ext cx="14859206" cy="45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5" name="Picture 4">
            <a:extLst>
              <a:ext uri="{FF2B5EF4-FFF2-40B4-BE49-F238E27FC236}">
                <a16:creationId xmlns:a16="http://schemas.microsoft.com/office/drawing/2014/main" id="{6D2DEC60-CC33-48EB-9EFB-33BF90921F2D}"/>
              </a:ext>
            </a:extLst>
          </p:cNvPr>
          <p:cNvPicPr>
            <a:picLocks noChangeAspect="1"/>
          </p:cNvPicPr>
          <p:nvPr/>
        </p:nvPicPr>
        <p:blipFill>
          <a:blip r:embed="rId2"/>
          <a:stretch>
            <a:fillRect/>
          </a:stretch>
        </p:blipFill>
        <p:spPr>
          <a:xfrm>
            <a:off x="2589085" y="1570056"/>
            <a:ext cx="5953125" cy="4457700"/>
          </a:xfrm>
          <a:prstGeom prst="rect">
            <a:avLst/>
          </a:prstGeom>
        </p:spPr>
      </p:pic>
    </p:spTree>
    <p:extLst>
      <p:ext uri="{BB962C8B-B14F-4D97-AF65-F5344CB8AC3E}">
        <p14:creationId xmlns:p14="http://schemas.microsoft.com/office/powerpoint/2010/main" val="74730818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D7734-97B9-42BF-92B8-B64A6D8A1B19}"/>
              </a:ext>
            </a:extLst>
          </p:cNvPr>
          <p:cNvSpPr>
            <a:spLocks noGrp="1"/>
          </p:cNvSpPr>
          <p:nvPr>
            <p:ph type="title"/>
          </p:nvPr>
        </p:nvSpPr>
        <p:spPr/>
        <p:txBody>
          <a:bodyPr/>
          <a:lstStyle/>
          <a:p>
            <a:r>
              <a:rPr lang="en-US" dirty="0"/>
              <a:t>Contract Line Items</a:t>
            </a:r>
          </a:p>
        </p:txBody>
      </p:sp>
      <p:sp>
        <p:nvSpPr>
          <p:cNvPr id="4" name="Content Placeholder 3">
            <a:extLst>
              <a:ext uri="{FF2B5EF4-FFF2-40B4-BE49-F238E27FC236}">
                <a16:creationId xmlns:a16="http://schemas.microsoft.com/office/drawing/2014/main" id="{78F6C7E4-0A48-4785-A704-A43D63346743}"/>
              </a:ext>
            </a:extLst>
          </p:cNvPr>
          <p:cNvSpPr>
            <a:spLocks noGrp="1"/>
          </p:cNvSpPr>
          <p:nvPr>
            <p:ph idx="1"/>
          </p:nvPr>
        </p:nvSpPr>
        <p:spPr/>
        <p:txBody>
          <a:bodyPr/>
          <a:lstStyle/>
          <a:p>
            <a:r>
              <a:rPr lang="en-US" dirty="0"/>
              <a:t>The Definition of Contract Line Items are located in the Specifications, Section 01 27 00 (Pages 30-33)</a:t>
            </a:r>
          </a:p>
        </p:txBody>
      </p:sp>
    </p:spTree>
    <p:extLst>
      <p:ext uri="{BB962C8B-B14F-4D97-AF65-F5344CB8AC3E}">
        <p14:creationId xmlns:p14="http://schemas.microsoft.com/office/powerpoint/2010/main" val="1342441397"/>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727C-2CF2-47BD-8446-D77F6D21DAA5}"/>
              </a:ext>
            </a:extLst>
          </p:cNvPr>
          <p:cNvSpPr>
            <a:spLocks noGrp="1"/>
          </p:cNvSpPr>
          <p:nvPr>
            <p:ph type="title"/>
          </p:nvPr>
        </p:nvSpPr>
        <p:spPr/>
        <p:txBody>
          <a:bodyPr/>
          <a:lstStyle/>
          <a:p>
            <a:r>
              <a:rPr lang="en-US" altLang="en-US" b="1" kern="0" dirty="0">
                <a:solidFill>
                  <a:srgbClr val="000000"/>
                </a:solidFill>
              </a:rPr>
              <a:t>Pre-Proposal Physical Tour</a:t>
            </a:r>
            <a:endParaRPr lang="en-US" dirty="0"/>
          </a:p>
        </p:txBody>
      </p:sp>
      <p:pic>
        <p:nvPicPr>
          <p:cNvPr id="7" name="Content Placeholder 6">
            <a:extLst>
              <a:ext uri="{FF2B5EF4-FFF2-40B4-BE49-F238E27FC236}">
                <a16:creationId xmlns:a16="http://schemas.microsoft.com/office/drawing/2014/main" id="{3FF95811-B29F-4681-8756-CEC788B76CE0}"/>
              </a:ext>
            </a:extLst>
          </p:cNvPr>
          <p:cNvPicPr>
            <a:picLocks noGrp="1" noChangeAspect="1"/>
          </p:cNvPicPr>
          <p:nvPr>
            <p:ph idx="1"/>
          </p:nvPr>
        </p:nvPicPr>
        <p:blipFill>
          <a:blip r:embed="rId2"/>
          <a:stretch>
            <a:fillRect/>
          </a:stretch>
        </p:blipFill>
        <p:spPr>
          <a:xfrm>
            <a:off x="2715601" y="1600200"/>
            <a:ext cx="6760797" cy="4525963"/>
          </a:xfrm>
        </p:spPr>
      </p:pic>
    </p:spTree>
    <p:extLst>
      <p:ext uri="{BB962C8B-B14F-4D97-AF65-F5344CB8AC3E}">
        <p14:creationId xmlns:p14="http://schemas.microsoft.com/office/powerpoint/2010/main" val="408618328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7AD3E8-148C-4424-81A3-0AC6B0A99F91}"/>
              </a:ext>
            </a:extLst>
          </p:cNvPr>
          <p:cNvSpPr>
            <a:spLocks noGrp="1"/>
          </p:cNvSpPr>
          <p:nvPr>
            <p:ph type="title"/>
          </p:nvPr>
        </p:nvSpPr>
        <p:spPr/>
        <p:txBody>
          <a:bodyPr/>
          <a:lstStyle/>
          <a:p>
            <a:r>
              <a:rPr lang="en-US" altLang="en-US" sz="3200" b="1" kern="0" dirty="0">
                <a:solidFill>
                  <a:srgbClr val="000000"/>
                </a:solidFill>
              </a:rPr>
              <a:t>PRE-PROPOSAL CONFERENCE QUESTIONS</a:t>
            </a:r>
            <a:endParaRPr lang="en-US" sz="3200" dirty="0"/>
          </a:p>
        </p:txBody>
      </p:sp>
      <p:sp>
        <p:nvSpPr>
          <p:cNvPr id="2" name="Text Placeholder 1">
            <a:extLst>
              <a:ext uri="{FF2B5EF4-FFF2-40B4-BE49-F238E27FC236}">
                <a16:creationId xmlns:a16="http://schemas.microsoft.com/office/drawing/2014/main" id="{88EC7BDF-9101-4B10-9A9F-C3B4E139CDEA}"/>
              </a:ext>
            </a:extLst>
          </p:cNvPr>
          <p:cNvSpPr>
            <a:spLocks noGrp="1"/>
          </p:cNvSpPr>
          <p:nvPr>
            <p:ph idx="1"/>
          </p:nvPr>
        </p:nvSpPr>
        <p:spPr>
          <a:xfrm>
            <a:off x="547687" y="1407254"/>
            <a:ext cx="10972800" cy="4666375"/>
          </a:xfrm>
        </p:spPr>
        <p:txBody>
          <a:bodyPr/>
          <a:lstStyle/>
          <a:p>
            <a:pPr marL="342900" lvl="1" indent="-342900" algn="just" defTabSz="914400">
              <a:spcBef>
                <a:spcPts val="0"/>
              </a:spcBef>
              <a:spcAft>
                <a:spcPts val="600"/>
              </a:spcAft>
              <a:buClrTx/>
              <a:buFont typeface="Arial" panose="020B0604020202020204" pitchFamily="34" charset="0"/>
              <a:buChar char="•"/>
            </a:pPr>
            <a:r>
              <a:rPr lang="en-US" altLang="en-US" sz="2000" kern="0" dirty="0">
                <a:solidFill>
                  <a:srgbClr val="000000"/>
                </a:solidFill>
              </a:rPr>
              <a:t>Administrative questions are the only questions permitted to be asked and answered during this conference.  Please state your name and company before you ask your question. The question will be repeated, and responses provided. The CO requests all non-administrative questions be submitted in writing via email to both the CO, Tim Burger, and the CS, Bruce Beck as follows: </a:t>
            </a:r>
          </a:p>
          <a:p>
            <a:pPr marL="457200" lvl="2" indent="0" algn="just" defTabSz="914400">
              <a:spcBef>
                <a:spcPts val="0"/>
              </a:spcBef>
              <a:spcAft>
                <a:spcPts val="600"/>
              </a:spcAft>
              <a:buClrTx/>
              <a:buNone/>
            </a:pPr>
            <a:r>
              <a:rPr lang="en-US" altLang="en-US" sz="2000" kern="0" dirty="0">
                <a:solidFill>
                  <a:srgbClr val="00B0F0"/>
                </a:solidFill>
              </a:rPr>
              <a:t>timothy_burger@nps.gov </a:t>
            </a:r>
          </a:p>
          <a:p>
            <a:pPr marL="457200" lvl="2" indent="0" algn="just" defTabSz="914400">
              <a:spcBef>
                <a:spcPts val="0"/>
              </a:spcBef>
              <a:spcAft>
                <a:spcPts val="600"/>
              </a:spcAft>
              <a:buClrTx/>
              <a:buNone/>
            </a:pPr>
            <a:r>
              <a:rPr lang="en-US" altLang="en-US" sz="2000" kern="0" dirty="0">
                <a:solidFill>
                  <a:srgbClr val="00B0F0"/>
                </a:solidFill>
              </a:rPr>
              <a:t>bruce_beck.nps.gov</a:t>
            </a:r>
          </a:p>
          <a:p>
            <a:pPr marL="457200" lvl="2" indent="0" algn="just" defTabSz="914400">
              <a:spcBef>
                <a:spcPts val="0"/>
              </a:spcBef>
              <a:spcAft>
                <a:spcPts val="600"/>
              </a:spcAft>
              <a:buClrTx/>
              <a:buNone/>
            </a:pPr>
            <a:r>
              <a:rPr lang="en-US" altLang="en-US" sz="2000" kern="0" dirty="0">
                <a:solidFill>
                  <a:srgbClr val="000000"/>
                </a:solidFill>
              </a:rPr>
              <a:t>Responses to questions that may be stated during the pre-solicitation site visit do not change the Solicitation document.</a:t>
            </a:r>
          </a:p>
          <a:p>
            <a:pPr marL="342900" lvl="1" indent="-342900" algn="just" defTabSz="914400">
              <a:spcBef>
                <a:spcPts val="0"/>
              </a:spcBef>
              <a:spcAft>
                <a:spcPts val="600"/>
              </a:spcAft>
              <a:buClrTx/>
              <a:buFont typeface="Arial" panose="020B0604020202020204" pitchFamily="34" charset="0"/>
              <a:buChar char="•"/>
            </a:pPr>
            <a:r>
              <a:rPr lang="en-US" altLang="en-US" sz="2000" kern="0" dirty="0">
                <a:solidFill>
                  <a:srgbClr val="000000"/>
                </a:solidFill>
              </a:rPr>
              <a:t>Changes to the Solicitation document shall be made as an amendment to the solicitation document. Answers to questions received will be issued as an amendment to the solicitation. </a:t>
            </a:r>
          </a:p>
          <a:p>
            <a:pPr marL="0" lvl="1" indent="0" algn="just" defTabSz="914400">
              <a:buClrTx/>
              <a:buNone/>
            </a:pPr>
            <a:endParaRPr lang="en-US" altLang="en-US" sz="1800" kern="0" dirty="0">
              <a:solidFill>
                <a:srgbClr val="000000"/>
              </a:solidFill>
            </a:endParaRPr>
          </a:p>
        </p:txBody>
      </p:sp>
      <p:sp>
        <p:nvSpPr>
          <p:cNvPr id="4" name="TextBox 3">
            <a:extLst>
              <a:ext uri="{FF2B5EF4-FFF2-40B4-BE49-F238E27FC236}">
                <a16:creationId xmlns:a16="http://schemas.microsoft.com/office/drawing/2014/main" id="{534F360D-F919-4D64-B7F5-30B742DE37E6}"/>
              </a:ext>
            </a:extLst>
          </p:cNvPr>
          <p:cNvSpPr txBox="1"/>
          <p:nvPr/>
        </p:nvSpPr>
        <p:spPr>
          <a:xfrm>
            <a:off x="547687" y="6419849"/>
            <a:ext cx="5224463" cy="369332"/>
          </a:xfrm>
          <a:prstGeom prst="rect">
            <a:avLst/>
          </a:prstGeom>
          <a:noFill/>
        </p:spPr>
        <p:txBody>
          <a:bodyPr wrap="square" rtlCol="0">
            <a:spAutoFit/>
          </a:bodyPr>
          <a:lstStyle/>
          <a:p>
            <a:r>
              <a:rPr lang="en-US" b="1" dirty="0"/>
              <a:t>PRE-PROPOSAL CONFERENCE QUESTIONS</a:t>
            </a:r>
          </a:p>
        </p:txBody>
      </p:sp>
    </p:spTree>
    <p:extLst>
      <p:ext uri="{BB962C8B-B14F-4D97-AF65-F5344CB8AC3E}">
        <p14:creationId xmlns:p14="http://schemas.microsoft.com/office/powerpoint/2010/main" val="148027027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A44A90-722D-4AC8-A7C7-8AEEE146F551}"/>
              </a:ext>
            </a:extLst>
          </p:cNvPr>
          <p:cNvSpPr>
            <a:spLocks noGrp="1"/>
          </p:cNvSpPr>
          <p:nvPr>
            <p:ph type="title"/>
          </p:nvPr>
        </p:nvSpPr>
        <p:spPr/>
        <p:txBody>
          <a:bodyPr/>
          <a:lstStyle/>
          <a:p>
            <a:r>
              <a:rPr lang="en-US" altLang="en-US" sz="3200" b="1" kern="0" dirty="0">
                <a:solidFill>
                  <a:srgbClr val="000000"/>
                </a:solidFill>
              </a:rPr>
              <a:t>QUESTIONS AFTER PRE-PROPOSAL CONFERENCE</a:t>
            </a:r>
            <a:endParaRPr lang="en-US" sz="3200" dirty="0"/>
          </a:p>
        </p:txBody>
      </p:sp>
      <p:sp>
        <p:nvSpPr>
          <p:cNvPr id="2" name="Text Placeholder 1">
            <a:extLst>
              <a:ext uri="{FF2B5EF4-FFF2-40B4-BE49-F238E27FC236}">
                <a16:creationId xmlns:a16="http://schemas.microsoft.com/office/drawing/2014/main" id="{F4A08EEA-FF52-4C53-85B5-FAAAD5E90EB9}"/>
              </a:ext>
            </a:extLst>
          </p:cNvPr>
          <p:cNvSpPr>
            <a:spLocks noGrp="1"/>
          </p:cNvSpPr>
          <p:nvPr>
            <p:ph idx="1"/>
          </p:nvPr>
        </p:nvSpPr>
        <p:spPr>
          <a:xfrm>
            <a:off x="609600" y="1482214"/>
            <a:ext cx="10972800" cy="4525963"/>
          </a:xfrm>
        </p:spPr>
        <p:txBody>
          <a:bodyPr/>
          <a:lstStyle/>
          <a:p>
            <a:pPr marL="342900" lvl="1" indent="-342900" algn="just" defTabSz="914400">
              <a:spcBef>
                <a:spcPts val="0"/>
              </a:spcBef>
              <a:spcAft>
                <a:spcPts val="600"/>
              </a:spcAft>
              <a:buClrTx/>
              <a:buFont typeface="Arial" panose="020B0604020202020204" pitchFamily="34" charset="0"/>
              <a:buChar char="•"/>
            </a:pPr>
            <a:r>
              <a:rPr lang="en-US" altLang="en-US" sz="2000" kern="0" dirty="0">
                <a:solidFill>
                  <a:srgbClr val="000000"/>
                </a:solidFill>
              </a:rPr>
              <a:t>Direct all questions the CO requests that they be submitted in writing via email to both the CO, Tim Burger, and the CS, Bruce Beck as follows: </a:t>
            </a:r>
          </a:p>
          <a:p>
            <a:pPr marL="457200" lvl="2" indent="0" algn="just" defTabSz="914400">
              <a:spcBef>
                <a:spcPts val="0"/>
              </a:spcBef>
              <a:spcAft>
                <a:spcPts val="600"/>
              </a:spcAft>
              <a:buClrTx/>
              <a:buNone/>
            </a:pPr>
            <a:r>
              <a:rPr lang="en-US" altLang="en-US" sz="2000" kern="0" dirty="0">
                <a:solidFill>
                  <a:srgbClr val="00B0F0"/>
                </a:solidFill>
              </a:rPr>
              <a:t>timothy_burger@nps.gov </a:t>
            </a:r>
          </a:p>
          <a:p>
            <a:pPr marL="457200" lvl="2" indent="0" algn="just" defTabSz="914400">
              <a:spcBef>
                <a:spcPts val="0"/>
              </a:spcBef>
              <a:spcAft>
                <a:spcPts val="600"/>
              </a:spcAft>
              <a:buClrTx/>
              <a:buNone/>
            </a:pPr>
            <a:r>
              <a:rPr lang="en-US" altLang="en-US" sz="2000" kern="0" dirty="0">
                <a:solidFill>
                  <a:srgbClr val="00B0F0"/>
                </a:solidFill>
              </a:rPr>
              <a:t>bruce_beck@nps.gov</a:t>
            </a:r>
          </a:p>
          <a:p>
            <a:pPr marL="457200" lvl="2" indent="0" algn="just" defTabSz="914400">
              <a:buClrTx/>
              <a:buNone/>
            </a:pPr>
            <a:r>
              <a:rPr lang="en-US" altLang="en-US" sz="2000" kern="0" dirty="0">
                <a:solidFill>
                  <a:srgbClr val="000000"/>
                </a:solidFill>
              </a:rPr>
              <a:t>Questions and answers will be issued by written amendment posted as an amendment to the solicitation. Offerors are required to fill out and sign the acknowledgment of amendments received (SF1442 Section 19) and include this when submitting your offer on the Form 1442.</a:t>
            </a:r>
          </a:p>
          <a:p>
            <a:pPr marL="342900" lvl="1" indent="-342900" algn="just" defTabSz="914400">
              <a:buClrTx/>
              <a:buFont typeface="Arial" panose="020B0604020202020204" pitchFamily="34" charset="0"/>
              <a:buChar char="•"/>
            </a:pPr>
            <a:r>
              <a:rPr lang="en-US" altLang="en-US" sz="2000" kern="0" dirty="0">
                <a:solidFill>
                  <a:srgbClr val="000000"/>
                </a:solidFill>
              </a:rPr>
              <a:t>The DEADLINE FOR QUESTIONS IS: </a:t>
            </a:r>
            <a:r>
              <a:rPr lang="en-US" altLang="en-US" sz="2000" kern="0" dirty="0"/>
              <a:t>April</a:t>
            </a:r>
            <a:r>
              <a:rPr lang="en-US" sz="2000" kern="0" dirty="0"/>
              <a:t> </a:t>
            </a:r>
            <a:r>
              <a:rPr lang="en-US" sz="2000" b="1" kern="0" dirty="0"/>
              <a:t>30</a:t>
            </a:r>
            <a:r>
              <a:rPr lang="en-US" sz="2000" kern="0" dirty="0"/>
              <a:t>, 2022, </a:t>
            </a:r>
            <a:r>
              <a:rPr lang="en-US" sz="2000" kern="0" dirty="0">
                <a:solidFill>
                  <a:srgbClr val="000000"/>
                </a:solidFill>
              </a:rPr>
              <a:t>3:00 PM MT. </a:t>
            </a:r>
            <a:r>
              <a:rPr lang="en-US" sz="2000" dirty="0"/>
              <a:t>This presentation and the recorded pre-proposal site visit meeting will be available to participants via an e-mail attachment.</a:t>
            </a:r>
          </a:p>
          <a:p>
            <a:pPr marL="342900" lvl="1" indent="-342900" algn="just" defTabSz="914400">
              <a:buClrTx/>
              <a:buFont typeface="Arial" panose="020B0604020202020204" pitchFamily="34" charset="0"/>
              <a:buChar char="•"/>
            </a:pPr>
            <a:r>
              <a:rPr lang="en-US" sz="2000" dirty="0"/>
              <a:t>For all other interested vendors not able to attend this pre-proposal site visit, an amendment will have directions on how to request this presentation and the recorded pre-proposal site visit.</a:t>
            </a:r>
          </a:p>
          <a:p>
            <a:endParaRPr lang="en-US" dirty="0"/>
          </a:p>
        </p:txBody>
      </p:sp>
      <p:sp>
        <p:nvSpPr>
          <p:cNvPr id="6" name="TextBox 5">
            <a:extLst>
              <a:ext uri="{FF2B5EF4-FFF2-40B4-BE49-F238E27FC236}">
                <a16:creationId xmlns:a16="http://schemas.microsoft.com/office/drawing/2014/main" id="{886D8E07-213B-4725-BF5C-0B0B8B490664}"/>
              </a:ext>
            </a:extLst>
          </p:cNvPr>
          <p:cNvSpPr txBox="1"/>
          <p:nvPr/>
        </p:nvSpPr>
        <p:spPr>
          <a:xfrm>
            <a:off x="547687" y="6419849"/>
            <a:ext cx="5224463" cy="369332"/>
          </a:xfrm>
          <a:prstGeom prst="rect">
            <a:avLst/>
          </a:prstGeom>
          <a:noFill/>
        </p:spPr>
        <p:txBody>
          <a:bodyPr wrap="square" rtlCol="0">
            <a:spAutoFit/>
          </a:bodyPr>
          <a:lstStyle/>
          <a:p>
            <a:r>
              <a:rPr lang="en-US" b="1" dirty="0"/>
              <a:t>PRE-PROPOSAL CONFERENCE QUESTIONS</a:t>
            </a:r>
          </a:p>
        </p:txBody>
      </p:sp>
    </p:spTree>
    <p:extLst>
      <p:ext uri="{BB962C8B-B14F-4D97-AF65-F5344CB8AC3E}">
        <p14:creationId xmlns:p14="http://schemas.microsoft.com/office/powerpoint/2010/main" val="2688229527"/>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C0022B4B-4AF9-43AC-8F0D-3F482B26F4CA}"/>
              </a:ext>
            </a:extLst>
          </p:cNvPr>
          <p:cNvSpPr>
            <a:spLocks noGrp="1" noRot="1" noChangeArrowheads="1"/>
          </p:cNvSpPr>
          <p:nvPr>
            <p:ph type="title"/>
          </p:nvPr>
        </p:nvSpPr>
        <p:spPr>
          <a:xfrm>
            <a:off x="2171700" y="1447800"/>
            <a:ext cx="7848600" cy="685800"/>
          </a:xfrm>
        </p:spPr>
        <p:txBody>
          <a:bodyPr rtlCol="0">
            <a:normAutofit fontScale="90000"/>
          </a:bodyPr>
          <a:lstStyle/>
          <a:p>
            <a:pPr algn="ctr" fontAlgn="auto">
              <a:spcAft>
                <a:spcPts val="0"/>
              </a:spcAft>
              <a:defRPr/>
            </a:pPr>
            <a:r>
              <a:rPr lang="en-US" sz="4000" dirty="0"/>
              <a:t>Thank You For Your Interest </a:t>
            </a:r>
            <a:br>
              <a:rPr lang="en-US" sz="4000" dirty="0"/>
            </a:br>
            <a:r>
              <a:rPr lang="en-US" sz="4000" dirty="0"/>
              <a:t>in This Project </a:t>
            </a:r>
          </a:p>
        </p:txBody>
      </p:sp>
      <p:sp>
        <p:nvSpPr>
          <p:cNvPr id="5" name="Footer Placeholder 4">
            <a:extLst>
              <a:ext uri="{FF2B5EF4-FFF2-40B4-BE49-F238E27FC236}">
                <a16:creationId xmlns:a16="http://schemas.microsoft.com/office/drawing/2014/main" id="{1B1E9AED-836C-4765-B342-3D6ACEF4A114}"/>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200" normalizeH="0" baseline="0" noProof="0" dirty="0">
                <a:ln>
                  <a:noFill/>
                </a:ln>
                <a:solidFill>
                  <a:srgbClr val="000000"/>
                </a:solidFill>
                <a:effectLst/>
                <a:uLnTx/>
                <a:uFillTx/>
                <a:latin typeface="Arial"/>
                <a:ea typeface="+mn-ea"/>
                <a:cs typeface="+mn-cs"/>
              </a:rPr>
              <a:t>E X P E R I E N C E    Y O U R    A M E R I C A</a:t>
            </a:r>
          </a:p>
        </p:txBody>
      </p:sp>
      <p:sp>
        <p:nvSpPr>
          <p:cNvPr id="30724" name="Rectangle 3">
            <a:extLst>
              <a:ext uri="{FF2B5EF4-FFF2-40B4-BE49-F238E27FC236}">
                <a16:creationId xmlns:a16="http://schemas.microsoft.com/office/drawing/2014/main" id="{BE4DE28D-1E52-409A-8BB0-23784FB204B8}"/>
              </a:ext>
            </a:extLst>
          </p:cNvPr>
          <p:cNvSpPr>
            <a:spLocks noChangeArrowheads="1"/>
          </p:cNvSpPr>
          <p:nvPr/>
        </p:nvSpPr>
        <p:spPr bwMode="auto">
          <a:xfrm>
            <a:off x="2557463" y="1870075"/>
            <a:ext cx="6299200"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457200" rtl="0" eaLnBrk="1" fontAlgn="base" latinLnBrk="0" hangingPunct="1">
              <a:lnSpc>
                <a:spcPct val="90000"/>
              </a:lnSpc>
              <a:spcBef>
                <a:spcPct val="20000"/>
              </a:spcBef>
              <a:spcAft>
                <a:spcPct val="0"/>
              </a:spcAft>
              <a:buClrTx/>
              <a:buSzTx/>
              <a:buFontTx/>
              <a:buChar char="•"/>
              <a:tabLst/>
              <a:defRPr/>
            </a:pPr>
            <a:endParaRPr kumimoji="0" lang="en-US"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0725" name="Rectangle 4">
            <a:extLst>
              <a:ext uri="{FF2B5EF4-FFF2-40B4-BE49-F238E27FC236}">
                <a16:creationId xmlns:a16="http://schemas.microsoft.com/office/drawing/2014/main" id="{A5C1C93B-4A0B-42B8-BD70-CAF8DAF4A1F9}"/>
              </a:ext>
            </a:extLst>
          </p:cNvPr>
          <p:cNvSpPr>
            <a:spLocks noChangeArrowheads="1"/>
          </p:cNvSpPr>
          <p:nvPr/>
        </p:nvSpPr>
        <p:spPr bwMode="auto">
          <a:xfrm>
            <a:off x="2711450" y="2024063"/>
            <a:ext cx="6299200"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457200" rtl="0" eaLnBrk="1" fontAlgn="base" latinLnBrk="0" hangingPunct="1">
              <a:lnSpc>
                <a:spcPct val="90000"/>
              </a:lnSpc>
              <a:spcBef>
                <a:spcPct val="20000"/>
              </a:spcBef>
              <a:spcAft>
                <a:spcPct val="0"/>
              </a:spcAft>
              <a:buClrTx/>
              <a:buSzTx/>
              <a:buFontTx/>
              <a:buChar char="•"/>
              <a:tabLst/>
              <a:defRPr/>
            </a:pPr>
            <a:endParaRPr kumimoji="0"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a:p>
            <a:pPr marL="342900" marR="0" lvl="0" indent="-342900" algn="l" defTabSz="457200" rtl="0" eaLnBrk="1" fontAlgn="base" latinLnBrk="0" hangingPunct="1">
              <a:lnSpc>
                <a:spcPct val="90000"/>
              </a:lnSpc>
              <a:spcBef>
                <a:spcPct val="20000"/>
              </a:spcBef>
              <a:spcAft>
                <a:spcPct val="0"/>
              </a:spcAft>
              <a:buClrTx/>
              <a:buSzTx/>
              <a:buFontTx/>
              <a:buChar char="•"/>
              <a:tabLst/>
              <a:defRPr/>
            </a:pPr>
            <a:endParaRPr kumimoji="0" lang="en-US"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Text Box 6">
            <a:extLst>
              <a:ext uri="{FF2B5EF4-FFF2-40B4-BE49-F238E27FC236}">
                <a16:creationId xmlns:a16="http://schemas.microsoft.com/office/drawing/2014/main" id="{729F4849-4AF8-450F-9495-2196D59448AF}"/>
              </a:ext>
            </a:extLst>
          </p:cNvPr>
          <p:cNvSpPr txBox="1">
            <a:spLocks noChangeArrowheads="1"/>
          </p:cNvSpPr>
          <p:nvPr/>
        </p:nvSpPr>
        <p:spPr bwMode="auto">
          <a:xfrm>
            <a:off x="4151313" y="5057776"/>
            <a:ext cx="3890962" cy="701675"/>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rutiger LT Std 55 Roman" pitchFamily="34" charset="0"/>
                <a:ea typeface="+mn-ea"/>
                <a:cs typeface="+mn-cs"/>
              </a:rPr>
              <a:t>National Park Service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rutiger LT Std 55 Roman" pitchFamily="34" charset="0"/>
                <a:ea typeface="+mn-ea"/>
                <a:cs typeface="+mn-cs"/>
              </a:rPr>
              <a:t>U.S. Department of the Interior</a:t>
            </a:r>
          </a:p>
        </p:txBody>
      </p:sp>
      <p:pic>
        <p:nvPicPr>
          <p:cNvPr id="8" name="Picture 7" descr="ah_large_shaded_4C_2">
            <a:extLst>
              <a:ext uri="{FF2B5EF4-FFF2-40B4-BE49-F238E27FC236}">
                <a16:creationId xmlns:a16="http://schemas.microsoft.com/office/drawing/2014/main" id="{12ABF0CD-11BC-4B79-A1CC-690CF2EB1A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8775" y="2705100"/>
            <a:ext cx="13144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6965" y="6283866"/>
            <a:ext cx="10519608" cy="964303"/>
          </a:xfrm>
          <a:prstGeom prst="rect">
            <a:avLst/>
          </a:prstGeom>
        </p:spPr>
        <p:txBody>
          <a:bodyPr wrap="square">
            <a:spAutoFit/>
          </a:bodyPr>
          <a:lstStyle/>
          <a:p>
            <a:pPr algn="ctr"/>
            <a:r>
              <a:rPr lang="en-US" sz="2933" dirty="0">
                <a:solidFill>
                  <a:schemeClr val="accent6">
                    <a:lumMod val="75000"/>
                  </a:schemeClr>
                </a:solidFill>
                <a:latin typeface="Franklin Gothic Demi" panose="020B0703020102020204" pitchFamily="34" charset="0"/>
              </a:rPr>
              <a:t>NPS/ROMO – </a:t>
            </a:r>
            <a:r>
              <a:rPr lang="en-US" sz="3200" dirty="0">
                <a:solidFill>
                  <a:schemeClr val="accent6">
                    <a:lumMod val="75000"/>
                  </a:schemeClr>
                </a:solidFill>
                <a:latin typeface="Franklin Gothic Demi" panose="020B0703020102020204" pitchFamily="34" charset="0"/>
              </a:rPr>
              <a:t>Fall River Entrance</a:t>
            </a:r>
            <a:endParaRPr lang="en-US" sz="2933" dirty="0">
              <a:solidFill>
                <a:schemeClr val="accent6">
                  <a:lumMod val="75000"/>
                </a:schemeClr>
              </a:solidFill>
              <a:latin typeface="Franklin Gothic Demi" panose="020B0703020102020204" pitchFamily="34" charset="0"/>
            </a:endParaRPr>
          </a:p>
          <a:p>
            <a:pPr>
              <a:spcBef>
                <a:spcPts val="400"/>
              </a:spcBef>
            </a:pPr>
            <a:endParaRPr lang="en-US" sz="2133" dirty="0">
              <a:solidFill>
                <a:schemeClr val="accent6">
                  <a:lumMod val="75000"/>
                </a:schemeClr>
              </a:solidFill>
              <a:latin typeface="Franklin Gothic Medium" panose="020B0603020102020204" pitchFamily="34" charset="0"/>
            </a:endParaRPr>
          </a:p>
        </p:txBody>
      </p:sp>
      <p:pic>
        <p:nvPicPr>
          <p:cNvPr id="6" name="Picture 5">
            <a:extLst>
              <a:ext uri="{FF2B5EF4-FFF2-40B4-BE49-F238E27FC236}">
                <a16:creationId xmlns:a16="http://schemas.microsoft.com/office/drawing/2014/main" id="{9FE40095-C855-4C76-B2A7-FDA03AACA53B}"/>
              </a:ext>
            </a:extLst>
          </p:cNvPr>
          <p:cNvPicPr>
            <a:picLocks noChangeAspect="1"/>
          </p:cNvPicPr>
          <p:nvPr/>
        </p:nvPicPr>
        <p:blipFill>
          <a:blip r:embed="rId3"/>
          <a:stretch>
            <a:fillRect/>
          </a:stretch>
        </p:blipFill>
        <p:spPr>
          <a:xfrm>
            <a:off x="1680546" y="1361786"/>
            <a:ext cx="8830907" cy="4134427"/>
          </a:xfrm>
          <a:prstGeom prst="rect">
            <a:avLst/>
          </a:prstGeom>
        </p:spPr>
      </p:pic>
    </p:spTree>
    <p:extLst>
      <p:ext uri="{BB962C8B-B14F-4D97-AF65-F5344CB8AC3E}">
        <p14:creationId xmlns:p14="http://schemas.microsoft.com/office/powerpoint/2010/main" val="1166679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a:extLst>
              <a:ext uri="{FF2B5EF4-FFF2-40B4-BE49-F238E27FC236}">
                <a16:creationId xmlns:a16="http://schemas.microsoft.com/office/drawing/2014/main" id="{C56EC221-531F-4921-804B-2421B3C244B0}"/>
              </a:ext>
            </a:extLst>
          </p:cNvPr>
          <p:cNvSpPr txBox="1">
            <a:spLocks noChangeArrowheads="1"/>
          </p:cNvSpPr>
          <p:nvPr/>
        </p:nvSpPr>
        <p:spPr>
          <a:xfrm>
            <a:off x="1043766" y="1735294"/>
            <a:ext cx="8686801" cy="3816311"/>
          </a:xfrm>
          <a:prstGeom prst="rect">
            <a:avLst/>
          </a:prstGeom>
        </p:spPr>
        <p:txBody>
          <a:bodyPr/>
          <a:lstStyle>
            <a:lvl1pPr marL="342884" indent="-342884" algn="l" defTabSz="914355" rtl="0" eaLnBrk="1" latinLnBrk="0" hangingPunct="1">
              <a:spcBef>
                <a:spcPct val="20000"/>
              </a:spcBef>
              <a:buClr>
                <a:srgbClr val="00338D"/>
              </a:buClr>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1pPr>
            <a:lvl2pPr marL="742913" indent="-285736" algn="l" defTabSz="914355" rtl="0" eaLnBrk="1" latinLnBrk="0" hangingPunct="1">
              <a:spcBef>
                <a:spcPct val="20000"/>
              </a:spcBef>
              <a:buClr>
                <a:srgbClr val="00338D"/>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2944" indent="-228588" algn="l" defTabSz="914355" rtl="0" eaLnBrk="1" latinLnBrk="0" hangingPunct="1">
              <a:spcBef>
                <a:spcPct val="20000"/>
              </a:spcBef>
              <a:buClr>
                <a:srgbClr val="00338D"/>
              </a:buClr>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3pPr>
            <a:lvl4pPr marL="1600120" indent="-228588" algn="l" defTabSz="914355" rtl="0" eaLnBrk="1" latinLnBrk="0" hangingPunct="1">
              <a:spcBef>
                <a:spcPct val="20000"/>
              </a:spcBef>
              <a:buClr>
                <a:srgbClr val="00338D"/>
              </a:buClr>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4pPr>
            <a:lvl5pPr marL="2057297"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Tx/>
              <a:buFont typeface="+mj-lt"/>
              <a:buAutoNum type="arabicPeriod"/>
            </a:pPr>
            <a:r>
              <a:rPr lang="en-US" dirty="0"/>
              <a:t>Location</a:t>
            </a:r>
          </a:p>
          <a:p>
            <a:pPr marL="457200" indent="-457200">
              <a:buClrTx/>
              <a:buFont typeface="+mj-lt"/>
              <a:buAutoNum type="arabicPeriod"/>
            </a:pPr>
            <a:r>
              <a:rPr lang="en-US" dirty="0"/>
              <a:t>Purpose</a:t>
            </a:r>
          </a:p>
          <a:p>
            <a:pPr marL="457200" indent="-457200">
              <a:buClrTx/>
              <a:buFont typeface="+mj-lt"/>
              <a:buAutoNum type="arabicPeriod"/>
            </a:pPr>
            <a:r>
              <a:rPr lang="en-US" dirty="0"/>
              <a:t>History</a:t>
            </a:r>
          </a:p>
          <a:p>
            <a:pPr marL="457200" indent="-457200">
              <a:buClrTx/>
              <a:buFont typeface="+mj-lt"/>
              <a:buAutoNum type="arabicPeriod"/>
            </a:pPr>
            <a:r>
              <a:rPr lang="en-US" dirty="0"/>
              <a:t>Significant Features</a:t>
            </a:r>
          </a:p>
          <a:p>
            <a:pPr marL="457200" indent="-457200">
              <a:buClrTx/>
              <a:buFont typeface="+mj-lt"/>
              <a:buAutoNum type="arabicPeriod"/>
            </a:pPr>
            <a:r>
              <a:rPr lang="en-US" dirty="0"/>
              <a:t>Existing Conditions</a:t>
            </a:r>
          </a:p>
          <a:p>
            <a:pPr marL="457200" indent="-457200">
              <a:buClrTx/>
              <a:buFont typeface="+mj-lt"/>
              <a:buAutoNum type="arabicPeriod"/>
            </a:pPr>
            <a:r>
              <a:rPr lang="en-US" dirty="0"/>
              <a:t>Project Scope of Work</a:t>
            </a:r>
          </a:p>
          <a:p>
            <a:pPr marL="457200" indent="-457200">
              <a:buClrTx/>
              <a:buFont typeface="+mj-lt"/>
              <a:buAutoNum type="arabicPeriod"/>
            </a:pPr>
            <a:r>
              <a:rPr lang="en-US" dirty="0"/>
              <a:t>Project Resources</a:t>
            </a:r>
          </a:p>
          <a:p>
            <a:pPr marL="0" indent="0">
              <a:buClrTx/>
              <a:buNone/>
            </a:pPr>
            <a:endParaRPr lang="en-US" dirty="0"/>
          </a:p>
          <a:p>
            <a:pPr marL="457200" indent="-457200">
              <a:buClrTx/>
              <a:buFont typeface="+mj-lt"/>
              <a:buAutoNum type="arabicPeriod"/>
            </a:pPr>
            <a:endParaRPr lang="en-US" dirty="0"/>
          </a:p>
          <a:p>
            <a:pPr marL="457200" indent="-457200">
              <a:buClrTx/>
              <a:buFont typeface="+mj-lt"/>
              <a:buAutoNum type="arabicPeriod"/>
            </a:pPr>
            <a:endParaRPr lang="en-US" dirty="0"/>
          </a:p>
          <a:p>
            <a:pPr marL="457200" indent="-457200">
              <a:buClrTx/>
              <a:buFont typeface="+mj-lt"/>
              <a:buAutoNum type="arabicPeriod"/>
            </a:pPr>
            <a:endParaRPr lang="en-US" dirty="0"/>
          </a:p>
          <a:p>
            <a:endParaRPr lang="en-US" sz="1600" dirty="0"/>
          </a:p>
          <a:p>
            <a:pPr marL="0" indent="0">
              <a:buNone/>
            </a:pPr>
            <a:endParaRPr lang="en-US" sz="1600" dirty="0"/>
          </a:p>
          <a:p>
            <a:endParaRPr lang="en-US" sz="1100" dirty="0"/>
          </a:p>
          <a:p>
            <a:pPr marL="0" indent="0">
              <a:buNone/>
            </a:pPr>
            <a:endParaRPr lang="en-US" altLang="en-US" sz="3200" dirty="0"/>
          </a:p>
        </p:txBody>
      </p:sp>
      <p:sp>
        <p:nvSpPr>
          <p:cNvPr id="4" name="Title 2">
            <a:extLst>
              <a:ext uri="{FF2B5EF4-FFF2-40B4-BE49-F238E27FC236}">
                <a16:creationId xmlns:a16="http://schemas.microsoft.com/office/drawing/2014/main" id="{CA90FD9D-6633-487C-B688-9BD58846F937}"/>
              </a:ext>
            </a:extLst>
          </p:cNvPr>
          <p:cNvSpPr txBox="1">
            <a:spLocks/>
          </p:cNvSpPr>
          <p:nvPr/>
        </p:nvSpPr>
        <p:spPr bwMode="auto">
          <a:xfrm>
            <a:off x="197758" y="777151"/>
            <a:ext cx="10960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rtlCol="0" anchor="ctr" anchorCtr="0" compatLnSpc="1">
            <a:prstTxWarp prst="textNoShape">
              <a:avLst/>
            </a:prstTxWarp>
            <a:spAutoFit/>
          </a:bodyPr>
          <a:lstStyle>
            <a:lvl1pPr algn="ctr" defTabSz="457200" rtl="0" eaLnBrk="1" fontAlgn="base" hangingPunct="1">
              <a:spcBef>
                <a:spcPct val="0"/>
              </a:spcBef>
              <a:spcAft>
                <a:spcPct val="0"/>
              </a:spcAft>
              <a:defRPr sz="3600" kern="1200">
                <a:solidFill>
                  <a:schemeClr val="tx1"/>
                </a:solidFill>
                <a:latin typeface="+mj-lt"/>
                <a:ea typeface="+mj-ea"/>
                <a:cs typeface="+mj-cs"/>
              </a:defRPr>
            </a:lvl1pPr>
            <a:lvl2pPr algn="l" defTabSz="457200" rtl="0" eaLnBrk="1" fontAlgn="base" hangingPunct="1">
              <a:spcBef>
                <a:spcPct val="0"/>
              </a:spcBef>
              <a:spcAft>
                <a:spcPct val="0"/>
              </a:spcAft>
              <a:defRPr sz="4400">
                <a:solidFill>
                  <a:schemeClr val="tx1"/>
                </a:solidFill>
                <a:latin typeface="Arial" panose="020B0604020202020204" pitchFamily="34" charset="0"/>
              </a:defRPr>
            </a:lvl2pPr>
            <a:lvl3pPr algn="l" defTabSz="457200" rtl="0" eaLnBrk="1" fontAlgn="base" hangingPunct="1">
              <a:spcBef>
                <a:spcPct val="0"/>
              </a:spcBef>
              <a:spcAft>
                <a:spcPct val="0"/>
              </a:spcAft>
              <a:defRPr sz="4400">
                <a:solidFill>
                  <a:schemeClr val="tx1"/>
                </a:solidFill>
                <a:latin typeface="Arial" panose="020B0604020202020204" pitchFamily="34" charset="0"/>
              </a:defRPr>
            </a:lvl3pPr>
            <a:lvl4pPr algn="l" defTabSz="457200" rtl="0" eaLnBrk="1" fontAlgn="base" hangingPunct="1">
              <a:spcBef>
                <a:spcPct val="0"/>
              </a:spcBef>
              <a:spcAft>
                <a:spcPct val="0"/>
              </a:spcAft>
              <a:defRPr sz="4400">
                <a:solidFill>
                  <a:schemeClr val="tx1"/>
                </a:solidFill>
                <a:latin typeface="Arial" panose="020B0604020202020204" pitchFamily="34" charset="0"/>
              </a:defRPr>
            </a:lvl4pPr>
            <a:lvl5pPr algn="l" defTabSz="457200" rtl="0" eaLnBrk="1" fontAlgn="base" hangingPunct="1">
              <a:spcBef>
                <a:spcPct val="0"/>
              </a:spcBef>
              <a:spcAft>
                <a:spcPct val="0"/>
              </a:spcAft>
              <a:defRPr sz="4400">
                <a:solidFill>
                  <a:schemeClr val="tx1"/>
                </a:solidFill>
                <a:latin typeface="Arial" panose="020B0604020202020204" pitchFamily="34" charset="0"/>
              </a:defRPr>
            </a:lvl5pPr>
            <a:lvl6pPr marL="457200" algn="l" defTabSz="457200" rtl="0" eaLnBrk="1" fontAlgn="base" hangingPunct="1">
              <a:spcBef>
                <a:spcPct val="0"/>
              </a:spcBef>
              <a:spcAft>
                <a:spcPct val="0"/>
              </a:spcAft>
              <a:defRPr sz="4400">
                <a:solidFill>
                  <a:schemeClr val="tx1"/>
                </a:solidFill>
                <a:latin typeface="Arial" panose="020B0604020202020204" pitchFamily="34" charset="0"/>
              </a:defRPr>
            </a:lvl6pPr>
            <a:lvl7pPr marL="914400" algn="l" defTabSz="457200" rtl="0" eaLnBrk="1" fontAlgn="base" hangingPunct="1">
              <a:spcBef>
                <a:spcPct val="0"/>
              </a:spcBef>
              <a:spcAft>
                <a:spcPct val="0"/>
              </a:spcAft>
              <a:defRPr sz="4400">
                <a:solidFill>
                  <a:schemeClr val="tx1"/>
                </a:solidFill>
                <a:latin typeface="Arial" panose="020B0604020202020204" pitchFamily="34" charset="0"/>
              </a:defRPr>
            </a:lvl7pPr>
            <a:lvl8pPr marL="1371600" algn="l" defTabSz="457200" rtl="0" eaLnBrk="1" fontAlgn="base" hangingPunct="1">
              <a:spcBef>
                <a:spcPct val="0"/>
              </a:spcBef>
              <a:spcAft>
                <a:spcPct val="0"/>
              </a:spcAft>
              <a:defRPr sz="4400">
                <a:solidFill>
                  <a:schemeClr val="tx1"/>
                </a:solidFill>
                <a:latin typeface="Arial" panose="020B0604020202020204" pitchFamily="34" charset="0"/>
              </a:defRPr>
            </a:lvl8pPr>
            <a:lvl9pPr marL="1828800" algn="l" defTabSz="457200" rtl="0" eaLnBrk="1" fontAlgn="base" hangingPunct="1">
              <a:spcBef>
                <a:spcPct val="0"/>
              </a:spcBef>
              <a:spcAft>
                <a:spcPct val="0"/>
              </a:spcAft>
              <a:defRPr sz="4400">
                <a:solidFill>
                  <a:schemeClr val="tx1"/>
                </a:solidFill>
                <a:latin typeface="Arial" panose="020B0604020202020204" pitchFamily="34" charset="0"/>
              </a:defRPr>
            </a:lvl9pPr>
          </a:lstStyle>
          <a:p>
            <a:pPr algn="l" defTabSz="914400"/>
            <a:r>
              <a:rPr lang="en-US" sz="4000" b="1" dirty="0">
                <a:latin typeface="+mn-lt"/>
                <a:ea typeface="+mn-ea"/>
                <a:cs typeface="+mn-cs"/>
              </a:rPr>
              <a:t>Overview</a:t>
            </a:r>
          </a:p>
        </p:txBody>
      </p:sp>
      <p:pic>
        <p:nvPicPr>
          <p:cNvPr id="5" name="Picture 4">
            <a:extLst>
              <a:ext uri="{FF2B5EF4-FFF2-40B4-BE49-F238E27FC236}">
                <a16:creationId xmlns:a16="http://schemas.microsoft.com/office/drawing/2014/main" id="{B7505382-8D67-4571-9C9B-5561A3DD15EC}"/>
              </a:ext>
            </a:extLst>
          </p:cNvPr>
          <p:cNvPicPr>
            <a:picLocks noChangeAspect="1"/>
          </p:cNvPicPr>
          <p:nvPr/>
        </p:nvPicPr>
        <p:blipFill rotWithShape="1">
          <a:blip r:embed="rId3"/>
          <a:srcRect l="813" t="1159"/>
          <a:stretch/>
        </p:blipFill>
        <p:spPr>
          <a:xfrm>
            <a:off x="4908193" y="1131094"/>
            <a:ext cx="6595296" cy="4943342"/>
          </a:xfrm>
          <a:prstGeom prst="rect">
            <a:avLst/>
          </a:prstGeom>
          <a:ln w="190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1243092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F98387-532B-4DBE-BA18-BCA74EDE0915}"/>
              </a:ext>
            </a:extLst>
          </p:cNvPr>
          <p:cNvSpPr txBox="1"/>
          <p:nvPr/>
        </p:nvSpPr>
        <p:spPr>
          <a:xfrm>
            <a:off x="234017" y="603224"/>
            <a:ext cx="7807556" cy="707886"/>
          </a:xfrm>
          <a:prstGeom prst="rect">
            <a:avLst/>
          </a:prstGeom>
          <a:noFill/>
        </p:spPr>
        <p:txBody>
          <a:bodyPr wrap="square" rtlCol="0">
            <a:spAutoFit/>
          </a:bodyPr>
          <a:lstStyle/>
          <a:p>
            <a:r>
              <a:rPr lang="en-US" sz="4000" b="1" dirty="0"/>
              <a:t>Location</a:t>
            </a:r>
          </a:p>
        </p:txBody>
      </p:sp>
      <p:sp>
        <p:nvSpPr>
          <p:cNvPr id="5" name="TextBox 4">
            <a:extLst>
              <a:ext uri="{FF2B5EF4-FFF2-40B4-BE49-F238E27FC236}">
                <a16:creationId xmlns:a16="http://schemas.microsoft.com/office/drawing/2014/main" id="{B65DABF6-A960-4A09-B1DC-EA4C8DAEFE65}"/>
              </a:ext>
            </a:extLst>
          </p:cNvPr>
          <p:cNvSpPr txBox="1"/>
          <p:nvPr/>
        </p:nvSpPr>
        <p:spPr>
          <a:xfrm>
            <a:off x="411523" y="5725076"/>
            <a:ext cx="3624488" cy="261610"/>
          </a:xfrm>
          <a:prstGeom prst="rect">
            <a:avLst/>
          </a:prstGeom>
          <a:solidFill>
            <a:schemeClr val="tx1"/>
          </a:solidFill>
        </p:spPr>
        <p:txBody>
          <a:bodyPr wrap="square" rtlCol="0">
            <a:spAutoFit/>
          </a:bodyPr>
          <a:lstStyle/>
          <a:p>
            <a:r>
              <a:rPr lang="en-US" sz="1100" dirty="0">
                <a:solidFill>
                  <a:schemeClr val="bg1"/>
                </a:solidFill>
              </a:rPr>
              <a:t>Location Map</a:t>
            </a:r>
          </a:p>
        </p:txBody>
      </p:sp>
      <p:sp>
        <p:nvSpPr>
          <p:cNvPr id="6" name="TextBox 5">
            <a:extLst>
              <a:ext uri="{FF2B5EF4-FFF2-40B4-BE49-F238E27FC236}">
                <a16:creationId xmlns:a16="http://schemas.microsoft.com/office/drawing/2014/main" id="{8A0D7216-6D24-4A03-9F42-266D253CFF50}"/>
              </a:ext>
            </a:extLst>
          </p:cNvPr>
          <p:cNvSpPr txBox="1"/>
          <p:nvPr/>
        </p:nvSpPr>
        <p:spPr>
          <a:xfrm>
            <a:off x="4485826" y="5715570"/>
            <a:ext cx="7294652" cy="261610"/>
          </a:xfrm>
          <a:prstGeom prst="rect">
            <a:avLst/>
          </a:prstGeom>
          <a:solidFill>
            <a:schemeClr val="tx1"/>
          </a:solidFill>
        </p:spPr>
        <p:txBody>
          <a:bodyPr wrap="square" rtlCol="0">
            <a:spAutoFit/>
          </a:bodyPr>
          <a:lstStyle/>
          <a:p>
            <a:r>
              <a:rPr lang="en-US" sz="1100" dirty="0">
                <a:solidFill>
                  <a:schemeClr val="bg1"/>
                </a:solidFill>
              </a:rPr>
              <a:t>Aerial image of the site</a:t>
            </a:r>
          </a:p>
        </p:txBody>
      </p:sp>
      <p:pic>
        <p:nvPicPr>
          <p:cNvPr id="3" name="Picture 2">
            <a:extLst>
              <a:ext uri="{FF2B5EF4-FFF2-40B4-BE49-F238E27FC236}">
                <a16:creationId xmlns:a16="http://schemas.microsoft.com/office/drawing/2014/main" id="{48D6C020-5947-4FEF-8DA2-9D7F62E12DEF}"/>
              </a:ext>
            </a:extLst>
          </p:cNvPr>
          <p:cNvPicPr>
            <a:picLocks noChangeAspect="1"/>
          </p:cNvPicPr>
          <p:nvPr/>
        </p:nvPicPr>
        <p:blipFill rotWithShape="1">
          <a:blip r:embed="rId3"/>
          <a:srcRect l="699" t="1310" r="2051" b="52"/>
          <a:stretch/>
        </p:blipFill>
        <p:spPr>
          <a:xfrm>
            <a:off x="411522" y="1311110"/>
            <a:ext cx="3624488" cy="4335560"/>
          </a:xfrm>
          <a:prstGeom prst="rect">
            <a:avLst/>
          </a:prstGeom>
        </p:spPr>
      </p:pic>
      <p:pic>
        <p:nvPicPr>
          <p:cNvPr id="10" name="Picture 9">
            <a:extLst>
              <a:ext uri="{FF2B5EF4-FFF2-40B4-BE49-F238E27FC236}">
                <a16:creationId xmlns:a16="http://schemas.microsoft.com/office/drawing/2014/main" id="{F82CF9D4-EEAC-47C2-94B0-B06400BB1FE6}"/>
              </a:ext>
            </a:extLst>
          </p:cNvPr>
          <p:cNvPicPr>
            <a:picLocks noChangeAspect="1"/>
          </p:cNvPicPr>
          <p:nvPr/>
        </p:nvPicPr>
        <p:blipFill rotWithShape="1">
          <a:blip r:embed="rId4"/>
          <a:srcRect l="1763" t="17252" r="1552" b="1134"/>
          <a:stretch/>
        </p:blipFill>
        <p:spPr>
          <a:xfrm>
            <a:off x="4485826" y="1375257"/>
            <a:ext cx="7294652" cy="4276166"/>
          </a:xfrm>
          <a:prstGeom prst="rect">
            <a:avLst/>
          </a:prstGeom>
        </p:spPr>
      </p:pic>
      <p:sp>
        <p:nvSpPr>
          <p:cNvPr id="11" name="TextBox 10">
            <a:extLst>
              <a:ext uri="{FF2B5EF4-FFF2-40B4-BE49-F238E27FC236}">
                <a16:creationId xmlns:a16="http://schemas.microsoft.com/office/drawing/2014/main" id="{D3A43704-5584-495E-93BF-D75E7F7634E8}"/>
              </a:ext>
            </a:extLst>
          </p:cNvPr>
          <p:cNvSpPr txBox="1"/>
          <p:nvPr/>
        </p:nvSpPr>
        <p:spPr>
          <a:xfrm>
            <a:off x="5594958" y="1430812"/>
            <a:ext cx="1525509" cy="246221"/>
          </a:xfrm>
          <a:prstGeom prst="rect">
            <a:avLst/>
          </a:prstGeom>
          <a:solidFill>
            <a:schemeClr val="accent1">
              <a:lumMod val="75000"/>
            </a:schemeClr>
          </a:solidFill>
          <a:ln>
            <a:solidFill>
              <a:schemeClr val="accent1"/>
            </a:solidFill>
          </a:ln>
        </p:spPr>
        <p:txBody>
          <a:bodyPr wrap="square" rtlCol="0">
            <a:spAutoFit/>
          </a:bodyPr>
          <a:lstStyle/>
          <a:p>
            <a:r>
              <a:rPr lang="en-US" sz="1000" dirty="0">
                <a:solidFill>
                  <a:schemeClr val="bg1"/>
                </a:solidFill>
              </a:rPr>
              <a:t>Bighorn Ranger Station</a:t>
            </a:r>
          </a:p>
        </p:txBody>
      </p:sp>
      <p:sp>
        <p:nvSpPr>
          <p:cNvPr id="13" name="TextBox 12">
            <a:extLst>
              <a:ext uri="{FF2B5EF4-FFF2-40B4-BE49-F238E27FC236}">
                <a16:creationId xmlns:a16="http://schemas.microsoft.com/office/drawing/2014/main" id="{3E264005-4596-461B-AB78-FBC1D77DFB00}"/>
              </a:ext>
            </a:extLst>
          </p:cNvPr>
          <p:cNvSpPr txBox="1"/>
          <p:nvPr/>
        </p:nvSpPr>
        <p:spPr>
          <a:xfrm>
            <a:off x="8363559" y="3308532"/>
            <a:ext cx="1288441" cy="399868"/>
          </a:xfrm>
          <a:prstGeom prst="rect">
            <a:avLst/>
          </a:prstGeom>
          <a:solidFill>
            <a:schemeClr val="accent1">
              <a:lumMod val="75000"/>
            </a:schemeClr>
          </a:solidFill>
        </p:spPr>
        <p:txBody>
          <a:bodyPr wrap="square" rtlCol="0">
            <a:spAutoFit/>
          </a:bodyPr>
          <a:lstStyle/>
          <a:p>
            <a:r>
              <a:rPr lang="en-US" sz="1000" dirty="0">
                <a:solidFill>
                  <a:schemeClr val="bg1"/>
                </a:solidFill>
              </a:rPr>
              <a:t>Fall River Entrance Station Area</a:t>
            </a:r>
          </a:p>
        </p:txBody>
      </p:sp>
      <p:sp>
        <p:nvSpPr>
          <p:cNvPr id="14" name="TextBox 13">
            <a:extLst>
              <a:ext uri="{FF2B5EF4-FFF2-40B4-BE49-F238E27FC236}">
                <a16:creationId xmlns:a16="http://schemas.microsoft.com/office/drawing/2014/main" id="{E2975A8E-3F5A-4B03-B63D-B4756841B0AF}"/>
              </a:ext>
            </a:extLst>
          </p:cNvPr>
          <p:cNvSpPr txBox="1"/>
          <p:nvPr/>
        </p:nvSpPr>
        <p:spPr>
          <a:xfrm rot="1422594">
            <a:off x="10106864" y="4968345"/>
            <a:ext cx="902909" cy="247041"/>
          </a:xfrm>
          <a:prstGeom prst="rect">
            <a:avLst/>
          </a:prstGeom>
          <a:solidFill>
            <a:schemeClr val="accent1">
              <a:lumMod val="75000"/>
            </a:schemeClr>
          </a:solidFill>
        </p:spPr>
        <p:txBody>
          <a:bodyPr wrap="square" rtlCol="0">
            <a:spAutoFit/>
          </a:bodyPr>
          <a:lstStyle/>
          <a:p>
            <a:r>
              <a:rPr lang="en-US" sz="1000" dirty="0">
                <a:solidFill>
                  <a:schemeClr val="bg1"/>
                </a:solidFill>
              </a:rPr>
              <a:t>US HWY 34</a:t>
            </a:r>
          </a:p>
        </p:txBody>
      </p:sp>
      <p:pic>
        <p:nvPicPr>
          <p:cNvPr id="15" name="Picture 14">
            <a:extLst>
              <a:ext uri="{FF2B5EF4-FFF2-40B4-BE49-F238E27FC236}">
                <a16:creationId xmlns:a16="http://schemas.microsoft.com/office/drawing/2014/main" id="{A1A1C724-7484-4600-AC45-05C85DBDE3AC}"/>
              </a:ext>
            </a:extLst>
          </p:cNvPr>
          <p:cNvPicPr>
            <a:picLocks noChangeAspect="1"/>
          </p:cNvPicPr>
          <p:nvPr/>
        </p:nvPicPr>
        <p:blipFill rotWithShape="1">
          <a:blip r:embed="rId4"/>
          <a:srcRect l="66421" t="16119" r="1596" b="65204"/>
          <a:stretch/>
        </p:blipFill>
        <p:spPr>
          <a:xfrm>
            <a:off x="8417117" y="1378748"/>
            <a:ext cx="3363361" cy="1364027"/>
          </a:xfrm>
          <a:prstGeom prst="rect">
            <a:avLst/>
          </a:prstGeom>
        </p:spPr>
      </p:pic>
    </p:spTree>
    <p:extLst>
      <p:ext uri="{BB962C8B-B14F-4D97-AF65-F5344CB8AC3E}">
        <p14:creationId xmlns:p14="http://schemas.microsoft.com/office/powerpoint/2010/main" val="424659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8AA2BF-9914-4368-BBF4-CB029215B7F4}"/>
              </a:ext>
            </a:extLst>
          </p:cNvPr>
          <p:cNvPicPr>
            <a:picLocks noChangeAspect="1"/>
          </p:cNvPicPr>
          <p:nvPr/>
        </p:nvPicPr>
        <p:blipFill>
          <a:blip r:embed="rId3"/>
          <a:stretch>
            <a:fillRect/>
          </a:stretch>
        </p:blipFill>
        <p:spPr>
          <a:xfrm>
            <a:off x="368301" y="1376228"/>
            <a:ext cx="5461000" cy="4105544"/>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812B1A3E-5AE6-4095-94E4-004A76C50CC4}"/>
              </a:ext>
            </a:extLst>
          </p:cNvPr>
          <p:cNvSpPr txBox="1"/>
          <p:nvPr/>
        </p:nvSpPr>
        <p:spPr>
          <a:xfrm>
            <a:off x="7061200" y="1354372"/>
            <a:ext cx="4325073" cy="4308872"/>
          </a:xfrm>
          <a:prstGeom prst="rect">
            <a:avLst/>
          </a:prstGeom>
          <a:noFill/>
        </p:spPr>
        <p:txBody>
          <a:bodyPr wrap="square">
            <a:spAutoFit/>
          </a:bodyPr>
          <a:lstStyle/>
          <a:p>
            <a:r>
              <a:rPr lang="en-US" dirty="0"/>
              <a:t>Purpose and Need of this Project: </a:t>
            </a:r>
          </a:p>
          <a:p>
            <a:endParaRPr lang="en-US" dirty="0"/>
          </a:p>
          <a:p>
            <a:pPr marL="285750" indent="-285750">
              <a:spcAft>
                <a:spcPts val="1200"/>
              </a:spcAft>
              <a:buFont typeface="Arial" panose="020B0604020202020204" pitchFamily="34" charset="0"/>
              <a:buChar char="•"/>
            </a:pPr>
            <a:r>
              <a:rPr lang="en-US" dirty="0"/>
              <a:t>Improve employee working conditions, visitor safety, traffic flow and experience </a:t>
            </a:r>
          </a:p>
          <a:p>
            <a:pPr marL="285750" indent="-285750">
              <a:spcAft>
                <a:spcPts val="1200"/>
              </a:spcAft>
              <a:buFont typeface="Arial" panose="020B0604020202020204" pitchFamily="34" charset="0"/>
              <a:buChar char="•"/>
            </a:pPr>
            <a:r>
              <a:rPr lang="en-US" dirty="0"/>
              <a:t>Improve the efficiency, reliability and sustainability of park operations </a:t>
            </a:r>
          </a:p>
          <a:p>
            <a:pPr marL="285750" indent="-285750">
              <a:spcAft>
                <a:spcPts val="1200"/>
              </a:spcAft>
              <a:buFont typeface="Arial" panose="020B0604020202020204" pitchFamily="34" charset="0"/>
              <a:buChar char="•"/>
            </a:pPr>
            <a:r>
              <a:rPr lang="en-US" dirty="0"/>
              <a:t>Protect cultural and natural resources  </a:t>
            </a:r>
          </a:p>
          <a:p>
            <a:pPr marL="285750" indent="-285750">
              <a:spcAft>
                <a:spcPts val="1200"/>
              </a:spcAft>
              <a:buFont typeface="Arial" panose="020B0604020202020204" pitchFamily="34" charset="0"/>
              <a:buChar char="•"/>
            </a:pPr>
            <a:r>
              <a:rPr lang="en-US" dirty="0"/>
              <a:t>Provide opportunities for the benefit, education, recreational use and enjoyment </a:t>
            </a:r>
          </a:p>
          <a:p>
            <a:pPr marL="285750" indent="-285750">
              <a:spcAft>
                <a:spcPts val="1200"/>
              </a:spcAft>
              <a:buFont typeface="Arial" panose="020B0604020202020204" pitchFamily="34" charset="0"/>
              <a:buChar char="•"/>
            </a:pPr>
            <a:r>
              <a:rPr lang="en-US" dirty="0"/>
              <a:t>Provide accessible facilities and parking for employees </a:t>
            </a:r>
          </a:p>
        </p:txBody>
      </p:sp>
      <p:sp>
        <p:nvSpPr>
          <p:cNvPr id="8" name="TextBox 7">
            <a:extLst>
              <a:ext uri="{FF2B5EF4-FFF2-40B4-BE49-F238E27FC236}">
                <a16:creationId xmlns:a16="http://schemas.microsoft.com/office/drawing/2014/main" id="{D52E2DD5-5127-45A4-A454-0CD0966872B2}"/>
              </a:ext>
            </a:extLst>
          </p:cNvPr>
          <p:cNvSpPr txBox="1"/>
          <p:nvPr/>
        </p:nvSpPr>
        <p:spPr>
          <a:xfrm>
            <a:off x="234017" y="603224"/>
            <a:ext cx="7807556" cy="707886"/>
          </a:xfrm>
          <a:prstGeom prst="rect">
            <a:avLst/>
          </a:prstGeom>
          <a:noFill/>
        </p:spPr>
        <p:txBody>
          <a:bodyPr wrap="square" rtlCol="0">
            <a:spAutoFit/>
          </a:bodyPr>
          <a:lstStyle/>
          <a:p>
            <a:r>
              <a:rPr lang="en-US" sz="4000" b="1" dirty="0"/>
              <a:t>Purpose</a:t>
            </a:r>
          </a:p>
        </p:txBody>
      </p:sp>
      <p:pic>
        <p:nvPicPr>
          <p:cNvPr id="10" name="Picture 9">
            <a:extLst>
              <a:ext uri="{FF2B5EF4-FFF2-40B4-BE49-F238E27FC236}">
                <a16:creationId xmlns:a16="http://schemas.microsoft.com/office/drawing/2014/main" id="{1B49A8F3-DF95-427E-96C7-3CB92DAAF868}"/>
              </a:ext>
            </a:extLst>
          </p:cNvPr>
          <p:cNvPicPr>
            <a:picLocks noChangeAspect="1"/>
          </p:cNvPicPr>
          <p:nvPr/>
        </p:nvPicPr>
        <p:blipFill>
          <a:blip r:embed="rId4"/>
          <a:stretch>
            <a:fillRect/>
          </a:stretch>
        </p:blipFill>
        <p:spPr>
          <a:xfrm>
            <a:off x="3834847" y="4194462"/>
            <a:ext cx="2997753" cy="1895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58044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BE97B4-1E29-48C8-9D8A-566A58274119}"/>
              </a:ext>
            </a:extLst>
          </p:cNvPr>
          <p:cNvPicPr>
            <a:picLocks noChangeAspect="1"/>
          </p:cNvPicPr>
          <p:nvPr/>
        </p:nvPicPr>
        <p:blipFill>
          <a:blip r:embed="rId3"/>
          <a:stretch>
            <a:fillRect/>
          </a:stretch>
        </p:blipFill>
        <p:spPr>
          <a:xfrm>
            <a:off x="6027598" y="3159779"/>
            <a:ext cx="5168064" cy="2970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2B1C148F-D5E3-4641-A2D0-037F676CCE16}"/>
              </a:ext>
            </a:extLst>
          </p:cNvPr>
          <p:cNvSpPr txBox="1"/>
          <p:nvPr/>
        </p:nvSpPr>
        <p:spPr>
          <a:xfrm>
            <a:off x="234017" y="603224"/>
            <a:ext cx="7807556" cy="707886"/>
          </a:xfrm>
          <a:prstGeom prst="rect">
            <a:avLst/>
          </a:prstGeom>
          <a:noFill/>
        </p:spPr>
        <p:txBody>
          <a:bodyPr wrap="square" rtlCol="0">
            <a:spAutoFit/>
          </a:bodyPr>
          <a:lstStyle/>
          <a:p>
            <a:r>
              <a:rPr lang="en-US" sz="4000" b="1" dirty="0"/>
              <a:t>History</a:t>
            </a:r>
          </a:p>
        </p:txBody>
      </p:sp>
      <p:pic>
        <p:nvPicPr>
          <p:cNvPr id="10" name="Picture 9">
            <a:extLst>
              <a:ext uri="{FF2B5EF4-FFF2-40B4-BE49-F238E27FC236}">
                <a16:creationId xmlns:a16="http://schemas.microsoft.com/office/drawing/2014/main" id="{9A20B6F0-8067-4F55-A600-EB500A7DF0AD}"/>
              </a:ext>
            </a:extLst>
          </p:cNvPr>
          <p:cNvPicPr>
            <a:picLocks noChangeAspect="1"/>
          </p:cNvPicPr>
          <p:nvPr/>
        </p:nvPicPr>
        <p:blipFill rotWithShape="1">
          <a:blip r:embed="rId4"/>
          <a:srcRect l="1659" t="3688" r="33649" b="4938"/>
          <a:stretch/>
        </p:blipFill>
        <p:spPr>
          <a:xfrm>
            <a:off x="863600" y="1460500"/>
            <a:ext cx="5571066" cy="3716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04FFA2A8-6EB9-416A-8A05-C379F2BC3940}"/>
              </a:ext>
            </a:extLst>
          </p:cNvPr>
          <p:cNvSpPr txBox="1"/>
          <p:nvPr/>
        </p:nvSpPr>
        <p:spPr>
          <a:xfrm>
            <a:off x="778934" y="5326756"/>
            <a:ext cx="6096000" cy="646331"/>
          </a:xfrm>
          <a:prstGeom prst="rect">
            <a:avLst/>
          </a:prstGeom>
          <a:noFill/>
        </p:spPr>
        <p:txBody>
          <a:bodyPr wrap="square">
            <a:spAutoFit/>
          </a:bodyPr>
          <a:lstStyle/>
          <a:p>
            <a:pPr marL="285750" indent="-285750">
              <a:buFont typeface="Arial" panose="020B0604020202020204" pitchFamily="34" charset="0"/>
              <a:buChar char="•"/>
            </a:pPr>
            <a:r>
              <a:rPr lang="en-US" dirty="0"/>
              <a:t>Big Horn Ranger Station – 1935</a:t>
            </a:r>
          </a:p>
          <a:p>
            <a:pPr marL="285750" indent="-285750">
              <a:buFont typeface="Arial" panose="020B0604020202020204" pitchFamily="34" charset="0"/>
              <a:buChar char="•"/>
            </a:pPr>
            <a:r>
              <a:rPr lang="en-US" dirty="0"/>
              <a:t>Fall River Office and Kiosks – 1960</a:t>
            </a:r>
          </a:p>
        </p:txBody>
      </p:sp>
    </p:spTree>
    <p:extLst>
      <p:ext uri="{BB962C8B-B14F-4D97-AF65-F5344CB8AC3E}">
        <p14:creationId xmlns:p14="http://schemas.microsoft.com/office/powerpoint/2010/main" val="23092383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814700-C9D8-480F-907C-627B3D2E28B9}"/>
              </a:ext>
            </a:extLst>
          </p:cNvPr>
          <p:cNvSpPr txBox="1"/>
          <p:nvPr/>
        </p:nvSpPr>
        <p:spPr>
          <a:xfrm>
            <a:off x="234017" y="603224"/>
            <a:ext cx="7807556" cy="707886"/>
          </a:xfrm>
          <a:prstGeom prst="rect">
            <a:avLst/>
          </a:prstGeom>
          <a:noFill/>
        </p:spPr>
        <p:txBody>
          <a:bodyPr wrap="square" rtlCol="0">
            <a:spAutoFit/>
          </a:bodyPr>
          <a:lstStyle/>
          <a:p>
            <a:r>
              <a:rPr lang="en-US" sz="4000" b="1" dirty="0"/>
              <a:t>Significant Features</a:t>
            </a:r>
          </a:p>
        </p:txBody>
      </p:sp>
      <p:pic>
        <p:nvPicPr>
          <p:cNvPr id="4" name="Picture 3">
            <a:extLst>
              <a:ext uri="{FF2B5EF4-FFF2-40B4-BE49-F238E27FC236}">
                <a16:creationId xmlns:a16="http://schemas.microsoft.com/office/drawing/2014/main" id="{57074EAC-7C43-401D-BC55-12410F8B762F}"/>
              </a:ext>
            </a:extLst>
          </p:cNvPr>
          <p:cNvPicPr>
            <a:picLocks noChangeAspect="1"/>
          </p:cNvPicPr>
          <p:nvPr/>
        </p:nvPicPr>
        <p:blipFill rotWithShape="1">
          <a:blip r:embed="rId3"/>
          <a:srcRect l="1" t="25303" r="506" b="1"/>
          <a:stretch/>
        </p:blipFill>
        <p:spPr>
          <a:xfrm>
            <a:off x="419101" y="1311110"/>
            <a:ext cx="5344271" cy="4770393"/>
          </a:xfrm>
          <a:prstGeom prst="rect">
            <a:avLst/>
          </a:prstGeom>
          <a:ln w="19050" cap="sq">
            <a:solidFill>
              <a:srgbClr val="000000"/>
            </a:solidFill>
            <a:miter lim="800000"/>
          </a:ln>
          <a:effectLst>
            <a:outerShdw blurRad="57150" dist="50800" dir="2700000" algn="tl" rotWithShape="0">
              <a:srgbClr val="000000">
                <a:alpha val="40000"/>
              </a:srgbClr>
            </a:outerShdw>
          </a:effectLst>
        </p:spPr>
      </p:pic>
      <p:pic>
        <p:nvPicPr>
          <p:cNvPr id="7" name="Picture 6">
            <a:extLst>
              <a:ext uri="{FF2B5EF4-FFF2-40B4-BE49-F238E27FC236}">
                <a16:creationId xmlns:a16="http://schemas.microsoft.com/office/drawing/2014/main" id="{3407C85D-541A-4202-8BE8-B30F37068798}"/>
              </a:ext>
            </a:extLst>
          </p:cNvPr>
          <p:cNvPicPr>
            <a:picLocks noChangeAspect="1"/>
          </p:cNvPicPr>
          <p:nvPr/>
        </p:nvPicPr>
        <p:blipFill rotWithShape="1">
          <a:blip r:embed="rId3"/>
          <a:srcRect l="64021" t="-273" r="-379" b="78287"/>
          <a:stretch/>
        </p:blipFill>
        <p:spPr>
          <a:xfrm>
            <a:off x="6096000" y="1311110"/>
            <a:ext cx="2786812" cy="2003590"/>
          </a:xfrm>
          <a:prstGeom prst="rect">
            <a:avLst/>
          </a:prstGeom>
        </p:spPr>
      </p:pic>
    </p:spTree>
    <p:extLst>
      <p:ext uri="{BB962C8B-B14F-4D97-AF65-F5344CB8AC3E}">
        <p14:creationId xmlns:p14="http://schemas.microsoft.com/office/powerpoint/2010/main" val="40592239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814700-C9D8-480F-907C-627B3D2E28B9}"/>
              </a:ext>
            </a:extLst>
          </p:cNvPr>
          <p:cNvSpPr txBox="1"/>
          <p:nvPr/>
        </p:nvSpPr>
        <p:spPr>
          <a:xfrm>
            <a:off x="234017" y="603224"/>
            <a:ext cx="7807556" cy="707886"/>
          </a:xfrm>
          <a:prstGeom prst="rect">
            <a:avLst/>
          </a:prstGeom>
          <a:noFill/>
        </p:spPr>
        <p:txBody>
          <a:bodyPr wrap="square" rtlCol="0">
            <a:spAutoFit/>
          </a:bodyPr>
          <a:lstStyle/>
          <a:p>
            <a:r>
              <a:rPr lang="en-US" sz="4000" b="1" dirty="0"/>
              <a:t>Significant Features</a:t>
            </a:r>
          </a:p>
        </p:txBody>
      </p:sp>
      <p:pic>
        <p:nvPicPr>
          <p:cNvPr id="10" name="Picture 9">
            <a:extLst>
              <a:ext uri="{FF2B5EF4-FFF2-40B4-BE49-F238E27FC236}">
                <a16:creationId xmlns:a16="http://schemas.microsoft.com/office/drawing/2014/main" id="{DEA96D19-305B-49ED-813A-5E56AF6FF862}"/>
              </a:ext>
            </a:extLst>
          </p:cNvPr>
          <p:cNvPicPr>
            <a:picLocks noChangeAspect="1"/>
          </p:cNvPicPr>
          <p:nvPr/>
        </p:nvPicPr>
        <p:blipFill rotWithShape="1">
          <a:blip r:embed="rId3"/>
          <a:srcRect l="744" t="2534" r="1061" b="6437"/>
          <a:stretch/>
        </p:blipFill>
        <p:spPr>
          <a:xfrm>
            <a:off x="1828800" y="1653681"/>
            <a:ext cx="9567333" cy="4228970"/>
          </a:xfrm>
          <a:prstGeom prst="rect">
            <a:avLst/>
          </a:prstGeom>
        </p:spPr>
      </p:pic>
      <p:pic>
        <p:nvPicPr>
          <p:cNvPr id="8" name="Picture 7">
            <a:extLst>
              <a:ext uri="{FF2B5EF4-FFF2-40B4-BE49-F238E27FC236}">
                <a16:creationId xmlns:a16="http://schemas.microsoft.com/office/drawing/2014/main" id="{E3A9C521-C43F-403B-97E7-98175C8CC2A5}"/>
              </a:ext>
            </a:extLst>
          </p:cNvPr>
          <p:cNvPicPr>
            <a:picLocks noChangeAspect="1"/>
          </p:cNvPicPr>
          <p:nvPr/>
        </p:nvPicPr>
        <p:blipFill rotWithShape="1">
          <a:blip r:embed="rId4"/>
          <a:srcRect r="1516" b="56765"/>
          <a:stretch/>
        </p:blipFill>
        <p:spPr>
          <a:xfrm>
            <a:off x="416821" y="1455043"/>
            <a:ext cx="2823957" cy="1379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16766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heme/theme1.xml><?xml version="1.0" encoding="utf-8"?>
<a:theme xmlns:a="http://schemas.openxmlformats.org/drawingml/2006/main" name="DSC HIM Theme">
  <a:themeElements>
    <a:clrScheme name="DSC 2013 slides">
      <a:dk1>
        <a:sysClr val="windowText" lastClr="000000"/>
      </a:dk1>
      <a:lt1>
        <a:sysClr val="window" lastClr="FFFFFF"/>
      </a:lt1>
      <a:dk2>
        <a:srgbClr val="2E4F25"/>
      </a:dk2>
      <a:lt2>
        <a:srgbClr val="E0E7DE"/>
      </a:lt2>
      <a:accent1>
        <a:srgbClr val="2E4F25"/>
      </a:accent1>
      <a:accent2>
        <a:srgbClr val="768B6D"/>
      </a:accent2>
      <a:accent3>
        <a:srgbClr val="DFC886"/>
      </a:accent3>
      <a:accent4>
        <a:srgbClr val="4A7481"/>
      </a:accent4>
      <a:accent5>
        <a:srgbClr val="669FAF"/>
      </a:accent5>
      <a:accent6>
        <a:srgbClr val="767776"/>
      </a:accent6>
      <a:hlink>
        <a:srgbClr val="204480"/>
      </a:hlink>
      <a:folHlink>
        <a:srgbClr val="6762B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SC HIM Theme" id="{5B4E320C-9367-4A64-B160-1A05BED59E6B}" vid="{B5AE0B45-F5A5-46E5-AB55-46C8A8326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DCF94371248D43B0614F08789C5C7A" ma:contentTypeVersion="11" ma:contentTypeDescription="Create a new document." ma:contentTypeScope="" ma:versionID="fb67b26424be27818c3166ae3026ac71">
  <xsd:schema xmlns:xsd="http://www.w3.org/2001/XMLSchema" xmlns:xs="http://www.w3.org/2001/XMLSchema" xmlns:p="http://schemas.microsoft.com/office/2006/metadata/properties" xmlns:ns2="63f8a164-d38a-42b4-8da7-f7106f521bb8" xmlns:ns3="5ff3ef0e-0de3-4878-980b-8e1e9b25cc79" targetNamespace="http://schemas.microsoft.com/office/2006/metadata/properties" ma:root="true" ma:fieldsID="b76366d45fa836c5d6797d164a115c1a" ns2:_="" ns3:_="">
    <xsd:import namespace="63f8a164-d38a-42b4-8da7-f7106f521bb8"/>
    <xsd:import namespace="5ff3ef0e-0de3-4878-980b-8e1e9b25cc7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LengthInSecond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f8a164-d38a-42b4-8da7-f7106f521bb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f3ef0e-0de3-4878-980b-8e1e9b25cc7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03F983-4798-4CD4-8AE2-4B1CE2CE4BD0}">
  <ds:schemaRefs>
    <ds:schemaRef ds:uri="http://schemas.microsoft.com/office/2006/documentManagement/types"/>
    <ds:schemaRef ds:uri="http://schemas.microsoft.com/sharepoint/v3"/>
    <ds:schemaRef ds:uri="9dd8fd04-91ce-40dc-acb6-e27a2659a6cd"/>
    <ds:schemaRef ds:uri="http://schemas.microsoft.com/office/infopath/2007/PartnerControls"/>
    <ds:schemaRef ds:uri="http://schemas.openxmlformats.org/package/2006/metadata/core-properties"/>
    <ds:schemaRef ds:uri="1ba7f38b-48d1-4deb-85a4-ced8a4ae5eaa"/>
    <ds:schemaRef ds:uri="http://purl.org/dc/elements/1.1/"/>
    <ds:schemaRef ds:uri="http://www.w3.org/XML/1998/namespace"/>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0DAD3335-2B8C-43FF-9300-5D1704704AED}">
  <ds:schemaRefs>
    <ds:schemaRef ds:uri="http://schemas.microsoft.com/sharepoint/v3/contenttype/forms"/>
  </ds:schemaRefs>
</ds:datastoreItem>
</file>

<file path=customXml/itemProps3.xml><?xml version="1.0" encoding="utf-8"?>
<ds:datastoreItem xmlns:ds="http://schemas.openxmlformats.org/officeDocument/2006/customXml" ds:itemID="{5AC62F4F-47CA-4552-9E16-B6F9523F32B9}"/>
</file>

<file path=docProps/app.xml><?xml version="1.0" encoding="utf-8"?>
<Properties xmlns="http://schemas.openxmlformats.org/officeDocument/2006/extended-properties" xmlns:vt="http://schemas.openxmlformats.org/officeDocument/2006/docPropsVTypes">
  <Template/>
  <TotalTime>8682</TotalTime>
  <Words>972</Words>
  <Application>Microsoft Office PowerPoint</Application>
  <PresentationFormat>Widescreen</PresentationFormat>
  <Paragraphs>152</Paragraphs>
  <Slides>29</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Calibri</vt:lpstr>
      <vt:lpstr>Courier New</vt:lpstr>
      <vt:lpstr>Franklin Gothic Book</vt:lpstr>
      <vt:lpstr>Franklin Gothic Demi</vt:lpstr>
      <vt:lpstr>Franklin Gothic Medium</vt:lpstr>
      <vt:lpstr>Frutiger LT Std 55 Roman</vt:lpstr>
      <vt:lpstr>Garamond</vt:lpstr>
      <vt:lpstr>Tahoma</vt:lpstr>
      <vt:lpstr>Times New Roman</vt:lpstr>
      <vt:lpstr>Wingdings</vt:lpstr>
      <vt:lpstr>DSC HIM Theme</vt:lpstr>
      <vt:lpstr> Virtual Pre-Proposal Conference     ROCKY MOUNTAIN NATIONAL PARK REPLACE UNDERSIZED ENTRANCE STATION  AT FALL RIVER ENTRANCE   Solicitation: 140P2022R0005 NPS PMIS No: ROMO 160755 Also Includes: ROMO 199703: Rehabilitate Bighorn Ranger Station/Fall River Entrance Station Wastewater System  ROMO 249028: Rehabilitate Bighorn Ranger Station/Fall River Entrance Water System  ROMO 318223: Fall River Road Transportation Improvements   THIS MEETING WILL BE RECORDED April 7, 2022</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CONTRACT PRICE SCHEDULE – Definition of Contract Line Items</vt:lpstr>
      <vt:lpstr>Contract Line Items</vt:lpstr>
      <vt:lpstr>Pre-Proposal Physical Tour</vt:lpstr>
      <vt:lpstr>PRE-PROPOSAL CONFERENCE QUESTIONS</vt:lpstr>
      <vt:lpstr>QUESTIONS AFTER PRE-PROPOSAL CONFERENCE</vt:lpstr>
      <vt:lpstr>Thank You For Your Interest  in This Project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Hurricanes Harvey, Irma, and Maria Damage Response    San Juan National Historic Site Project Opportunities     February 2020</dc:title>
  <dc:creator>Schnebly, Cynthia J</dc:creator>
  <cp:lastModifiedBy>Morris, Emmeline E</cp:lastModifiedBy>
  <cp:revision>252</cp:revision>
  <dcterms:created xsi:type="dcterms:W3CDTF">2020-03-04T22:15:20Z</dcterms:created>
  <dcterms:modified xsi:type="dcterms:W3CDTF">2022-04-07T00:52:00Z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0x010100ADDCF94371248D43B0614F08789C5C7A</vt:lpwstr>
  </property>
</Properties>
</file>